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41.xml" ContentType="application/vnd.openxmlformats-officedocument.presentationml.notesSlide+xml"/>
  <Override PartName="/ppt/slides/slide41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83" r:id="rId29"/>
    <p:sldId id="269" r:id="rId15"/>
    <p:sldId id="281" r:id="rId27"/>
    <p:sldId id="273" r:id="rId19"/>
    <p:sldId id="292" r:id="rId38"/>
    <p:sldId id="262" r:id="rId8"/>
    <p:sldId id="288" r:id="rId34"/>
    <p:sldId id="291" r:id="rId37"/>
    <p:sldId id="290" r:id="rId36"/>
    <p:sldId id="271" r:id="rId17"/>
    <p:sldId id="296" r:id="rId47"/>
    <p:sldId id="294" r:id="rId40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15" Type="http://schemas.openxmlformats.org/officeDocument/2006/relationships/slide" Target="slides/slide14.xml"/><Relationship Id="rId17" Type="http://schemas.openxmlformats.org/officeDocument/2006/relationships/slide" Target="slides/slide16.xml"/><Relationship Id="rId19" Type="http://schemas.openxmlformats.org/officeDocument/2006/relationships/slide" Target="slides/slide18.xml"/><Relationship Id="rId27" Type="http://schemas.openxmlformats.org/officeDocument/2006/relationships/slide" Target="slides/slide26.xml"/><Relationship Id="rId29" Type="http://schemas.openxmlformats.org/officeDocument/2006/relationships/slide" Target="slides/slide28.xml"/><Relationship Id="rId34" Type="http://schemas.openxmlformats.org/officeDocument/2006/relationships/slide" Target="slides/slide33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40" Type="http://schemas.openxmlformats.org/officeDocument/2006/relationships/slide" Target="slides/slide39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slide" Target="slides/slide4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Welcome, everyone, and thank you for coming. I'm with Chaotic Paladin, right here in Sarasota.</a:t>
            </a:r>
          </a:p>
          <a:p>
            <a:r>
              <a:rPr lang="en-US"/>
              <a:t>Tonight is for total beginners. You don't need a tech degree, or any tech background at all.</a:t>
            </a:r>
          </a:p>
          <a:p>
            <a:r>
              <a:rPr lang="en-US"/>
              <a:t>My goal: by the time you leave, AI won't feel scary, and you'll have something you can try tonight at your kitchen table.</a:t>
            </a:r>
          </a:p>
          <a:p>
            <a:r>
              <a:rPr lang="en-US"/>
              <a:t>Questions are welcome any time. There are no silly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Here's the one skill that makes the biggest difference: how you ask.</a:t>
            </a:r>
          </a:p>
          <a:p>
            <a:r>
              <a:rPr lang="en-US"/>
              <a:t>First, be specific. 'Write an email' gets you something bland. 'Write an email to my landlord about a leaky faucet' gets you something useful.</a:t>
            </a:r>
          </a:p>
          <a:p>
            <a:r>
              <a:rPr lang="en-US"/>
              <a:t>Second, give context. Who is it for? Friendly or formal? A few lines or a full page?</a:t>
            </a:r>
          </a:p>
          <a:p>
            <a:r>
              <a:rPr lang="en-US"/>
              <a:t>Third, ask follow-ups. If the answer isn't right, don't start over. Just say 'make it shorter' or 'make it warmer', like you'd tell a helper.</a:t>
            </a:r>
          </a:p>
          <a:p>
            <a:r>
              <a:rPr lang="en-US"/>
              <a:t>The big idea: talk to it like a helpful person, not a search box. Full sentences are welcome.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what is AI, really? Strip away the movie robots and it's simpler than it sounds.</a:t>
            </a:r>
          </a:p>
          <a:p>
            <a:r>
              <a:rPr lang="en-US"/>
              <a:t>AI is software that has studied a huge number of examples (text, photos, voices) and learned the patterns in them.</a:t>
            </a:r>
          </a:p>
          <a:p>
            <a:r>
              <a:rPr lang="en-US"/>
              <a:t>When you ask it something, it uses those patterns to predict a helpful answer. That's how it can answer questions, write a note, or recognize a face or a voice.</a:t>
            </a:r>
          </a:p>
          <a:p>
            <a:r>
              <a:rPr lang="en-US"/>
              <a:t>It doesn't think or feel the way we do. It has no opinions or feelings about you.</a:t>
            </a:r>
          </a:p>
          <a:p>
            <a:r>
              <a:rPr lang="en-US"/>
              <a:t>The best way to picture it: a very well-read assistant. Super helpful, but it can still get things wrong, so you stay in charge.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quick, calm word about safety. The same tools that help us can also help scammers, so a little caution goes a long way.</a:t>
            </a:r>
          </a:p>
          <a:p>
            <a:r>
              <a:rPr lang="en-US"/>
              <a:t>Scam emails and texts used to be easy to spot because of bad spelling. Now AI writes them smoothly, so judge a message by what it asks for, not how it looks.</a:t>
            </a:r>
          </a:p>
          <a:p>
            <a:r>
              <a:rPr lang="en-US"/>
              <a:t>Deepfakes: photos and videos can be faked. If a clip seems shocking, pause and check a trusted news source before sharing it.</a:t>
            </a:r>
          </a:p>
          <a:p>
            <a:r>
              <a:rPr lang="en-US"/>
              <a:t>Voice-clone calls: scammers can copy a loved one's voice from a short clip and call pretending there's an emergency. Hang up and call that person back on a number you know is theirs. A family code word helps too.</a:t>
            </a:r>
          </a:p>
          <a:p>
            <a:r>
              <a:rPr lang="en-US"/>
              <a:t>And never type passwords, Social Security numbers, bank or card numbers, or medical record details into a chatbot.</a:t>
            </a:r>
          </a:p>
          <a:p>
            <a:r>
              <a:rPr lang="en-US"/>
              <a:t>Source: FTC consumer alert, 'Scammers use AI to enhance their family emergency schemes' (March 2023): https://consumer.ftc.gov/consumer-alerts/2023/03/scammers-use-ai-enhance-their-family-emergency-schemes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 is a great helper for a first draft: an email to a customer, a letter to the insurance company, a thank-you note.</a:t>
            </a:r>
          </a:p>
          <a:p>
            <a:r>
              <a:rPr lang="en-US"/>
              <a:t>It's patient. Ask it to explain something 'like I'm new to this' and it will, as many times as you like.</a:t>
            </a:r>
          </a:p>
          <a:p>
            <a:r>
              <a:rPr lang="en-US"/>
              <a:t>It's good for ideas and for boiling a long article or document down to the main points.</a:t>
            </a:r>
          </a:p>
          <a:p>
            <a:r>
              <a:rPr lang="en-US"/>
              <a:t>Now the important part: it can be wrong and still sound completely sure of itself. Double-check anything that matters: facts, numbers, dates, names.</a:t>
            </a:r>
          </a:p>
          <a:p>
            <a:r>
              <a:rPr lang="en-US"/>
              <a:t>It doesn't know you unless you tell it. And it is not a doctor, lawyer, or accountant; use it to prepare good questions for them, not to replace them.</a:t>
            </a:r>
          </a:p>
          <a:p>
            <a:r>
              <a:rPr lang="en-US"/>
              <a:t>It doesn't think or feel. It's a tool, and you're the one in charge.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Here's the good news: you're not starting from zero.</a:t>
            </a:r>
          </a:p>
          <a:p>
            <a:r>
              <a:rPr lang="en-US"/>
              <a:t>If you've ever asked Siri or Alexa for the weather, that's AI understanding your voice.</a:t>
            </a:r>
          </a:p>
          <a:p>
            <a:r>
              <a:rPr lang="en-US"/>
              <a:t>Your email's spam folder? AI is sorting out junk and scam messages for you.</a:t>
            </a:r>
          </a:p>
          <a:p>
            <a:r>
              <a:rPr lang="en-US"/>
              <a:t>When your maps app says 'there's a faster route', AI is looking at traffic and picking a better way.</a:t>
            </a:r>
          </a:p>
          <a:p>
            <a:r>
              <a:rPr lang="en-US"/>
              <a:t>And when Netflix or YouTube suggests what to watch next, AI is guessing what you'll enjoy based on what you watched before.</a:t>
            </a:r>
          </a:p>
          <a:p>
            <a:r>
              <a:rPr lang="en-US"/>
              <a:t>So you've been using AI for years. Tonight is about using it on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Let's warm up with a quick show of hands. Nobody is keeping score.</a:t>
            </a:r>
          </a:p>
          <a:p>
            <a:r>
              <a:rPr lang="en-US"/>
              <a:t>First: who has tried ChatGPT or another chatbot, even once? (Pause.)</a:t>
            </a:r>
          </a:p>
          <a:p>
            <a:r>
              <a:rPr lang="en-US"/>
              <a:t>Next: who has asked Siri, Alexa, or Google Assistant for something, like the weather or a timer? (Pause.)</a:t>
            </a:r>
          </a:p>
          <a:p>
            <a:r>
              <a:rPr lang="en-US"/>
              <a:t>And who is brand new to all of this? (Pause.) Wonderful. You're exactly who this class is for.</a:t>
            </a:r>
          </a:p>
          <a:p>
            <a:r>
              <a:rPr lang="en-US"/>
              <a:t>Point out: many hands go up for the voice assistants. That means a lot of you have already used AI without knowing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 let's see it for real. I'll open a free chatbot (ChatGPT, Gemini, Copilot, or Grok all work) and type both of these live.</a:t>
            </a:r>
          </a:p>
          <a:p>
            <a:r>
              <a:rPr lang="en-US"/>
              <a:t>First the basic one: 'Write a birthday message.' Read the answer out loud. It's fine, but it could be for anyone.</a:t>
            </a:r>
          </a:p>
          <a:p>
            <a:r>
              <a:rPr lang="en-US"/>
              <a:t>Now the better one, with who it's for, her age, what she loves, and how long it should be. Read that answer out loud.</a:t>
            </a:r>
          </a:p>
          <a:p>
            <a:r>
              <a:rPr lang="en-US"/>
              <a:t>Ask the room: which one would you actually put in a card?</a:t>
            </a:r>
          </a:p>
          <a:p>
            <a:r>
              <a:rPr lang="en-US"/>
              <a:t>Then show a follow-up, like 'make it rhyme' or 'make it shorter', to show you can keep the conversation going.</a:t>
            </a:r>
          </a:p>
          <a:p>
            <a:r>
              <a:rPr lang="en-US"/>
              <a:t>Same chatbot. The only thing that changed was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the business owners and tradespeople in the room: this is where AI saves you real time.</a:t>
            </a:r>
          </a:p>
          <a:p>
            <a:r>
              <a:rPr lang="en-US"/>
              <a:t>Emails: paste in a customer's message and ask for a polite, friendly reply. Then tweak it and send.</a:t>
            </a:r>
          </a:p>
          <a:p>
            <a:r>
              <a:rPr lang="en-US"/>
              <a:t>Social posts: describe the job you just finished, like a new roof or a fresh paint job, and ask for a short Facebook or Instagram post.</a:t>
            </a:r>
          </a:p>
          <a:p>
            <a:r>
              <a:rPr lang="en-US"/>
              <a:t>Quotes and estimates: give it your rough notes and ask it to turn them into a clean, professional quote. Always check the numbers yourself.</a:t>
            </a:r>
          </a:p>
          <a:p>
            <a:r>
              <a:rPr lang="en-US"/>
              <a:t>Customer replies: have it help you write ready answers to the questions you get every day, like hours, pricing, and how to book.</a:t>
            </a:r>
          </a:p>
          <a:p>
            <a:r>
              <a:rPr lang="en-US"/>
              <a:t>You stay the expert. AI just handles the first draft.</a:t>
            </a:r>
          </a:p>
          <a:p>
            <a:r>
              <a:rPr lang="en-US"/>
              <a:t>If you'd like this set up for your business, that's what we do at Chaotic Paladin: we build custom AI assistants that handle these jobs for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Let's bring it home. Here are four things you could try tonight.</a:t>
            </a:r>
          </a:p>
          <a:p>
            <a:r>
              <a:rPr lang="en-US"/>
              <a:t>Recipes: tell it what's in your fridge, like chicken, rice, and broccoli, and ask what you can make.</a:t>
            </a:r>
          </a:p>
          <a:p>
            <a:r>
              <a:rPr lang="en-US"/>
              <a:t>Trip planning: ask for a 3-day plan for a place you'd like to visit, and tell it your budget.</a:t>
            </a:r>
          </a:p>
          <a:p>
            <a:r>
              <a:rPr lang="en-US"/>
              <a:t>A confusing letter: paste in the text of a bill or insurance notice and ask what it means in plain English. Leave out account numbers, Social Security numbers, and other personal details first.</a:t>
            </a:r>
          </a:p>
          <a:p>
            <a:r>
              <a:rPr lang="en-US"/>
              <a:t>Staying in touch: ask for help writing a note to the grandkids, or translating a message to a relative who speaks another language.</a:t>
            </a:r>
          </a:p>
          <a:p>
            <a:r>
              <a:rPr lang="en-US"/>
              <a:t>Remember, you can always follow up: 'make it simpler', 'make it cheaper', 'make it sound more like me'.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are the four big chatbots you'll hear about. Think of them like different brands of car: they all get you there.</a:t>
            </a:r>
          </a:p>
          <a:p>
            <a:r>
              <a:rPr lang="en-US"/>
              <a:t>ChatGPT, from OpenAI, is the best-known all-rounder for writing and questions. chatgpt.com.</a:t>
            </a:r>
          </a:p>
          <a:p>
            <a:r>
              <a:rPr lang="en-US"/>
              <a:t>Gemini, from Google, fits nicely if you already use Gmail, Google Docs, and Google search. gemini.google.com.</a:t>
            </a:r>
          </a:p>
          <a:p>
            <a:r>
              <a:rPr lang="en-US"/>
              <a:t>Microsoft Copilot is built into Windows, the Edge browser, and Microsoft 365, so it may already be on your computer. copilot.microsoft.com.</a:t>
            </a:r>
          </a:p>
          <a:p>
            <a:r>
              <a:rPr lang="en-US"/>
              <a:t>Grok, from xAI, is built into X and is good for current events and conversation. grok.com.</a:t>
            </a:r>
          </a:p>
          <a:p>
            <a:r>
              <a:rPr lang="en-US"/>
              <a:t>Good news: all four have free versions to start with. You don't need to pay anything to try them tonight.</a:t>
            </a:r>
          </a:p>
          <a:p>
            <a:r>
              <a:rPr lang="en-US"/>
              <a:t>Sources: chatgpt.com, gemini.google.com, copilot.microsoft.com, grok.com.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That's it! Let's open the floor. No question is too basic, and if you're wondering about something, someone else probably is too.</a:t>
            </a:r>
          </a:p>
          <a:p>
            <a:r>
              <a:rPr lang="en-US"/>
              <a:t>(Take questions.)</a:t>
            </a:r>
          </a:p>
          <a:p>
            <a:r>
              <a:rPr lang="en-US"/>
              <a:t>When we wrap up: everything is at chaoticpaladin.com. We're based right here in Sarasota and work with people all over Florida.</a:t>
            </a:r>
          </a:p>
          <a:p>
            <a:r>
              <a:rPr lang="en-US"/>
              <a:t>We offer more classes like this one, custom AI assistants for businesses, and drone services.</a:t>
            </a:r>
          </a:p>
          <a:p>
            <a:r>
              <a:rPr lang="en-US"/>
              <a:t>And grab the free beginner guide at eepurl.com/oXRFXrWRle. It walks you through your first steps at home.</a:t>
            </a:r>
          </a:p>
          <a:p>
            <a:r>
              <a:rPr lang="en-US"/>
              <a:t>Thank you so much for coming. Go try one prompt tonight!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Here's your homework, and it's the fun kind. Pick any free chatbot (ChatGPT, Gemini, Copilot, or Grok) and try just one of these tonight.</a:t>
            </a:r>
          </a:p>
          <a:p>
            <a:r>
              <a:rPr lang="en-US"/>
              <a:t>One: ask it to explain something you've always wondered about, like how airplanes stay up, as if you're 10 years old.</a:t>
            </a:r>
          </a:p>
          <a:p>
            <a:r>
              <a:rPr lang="en-US"/>
              <a:t>Two: tell it what's in your fridge and ask for three easy dinners this week.</a:t>
            </a:r>
          </a:p>
          <a:p>
            <a:r>
              <a:rPr lang="en-US"/>
              <a:t>Three: ask it to help you write a friendly text, maybe to thank a neighbor or check in on a friend.</a:t>
            </a:r>
          </a:p>
          <a:p>
            <a:r>
              <a:rPr lang="en-US"/>
              <a:t>Fill in the brackets with your own details. The more you tell it, the better it gets.</a:t>
            </a:r>
          </a:p>
          <a:p>
            <a:r>
              <a:rPr lang="en-US"/>
              <a:t>Then follow up: 'make it shorter', 'make it simpler', 'try again'. You can't break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FB6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01706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FB56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03412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FB461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605118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B25F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806824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B15D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008529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B05A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210235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AF58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1411941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AE56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1613647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EAC53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1815353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DAB51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017059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DAA4F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2218765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DA94C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2420471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DA74A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2622176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DA648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2823882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A545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3025588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A443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3227294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A341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3429000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A13E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3630706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A03C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3832412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C9F3A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4034118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B9E37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4235824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B9D35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4437529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B9B33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4639235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B9A30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4840941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B992E"/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5042647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82C"/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5244353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629"/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5446059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527"/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5647765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425"/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5849471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322"/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51176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A9220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252882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9901E"/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6454588"/>
            <a:ext cx="12191695" cy="322729"/>
          </a:xfrm>
          <a:custGeom>
            <a:avLst/>
            <a:gdLst/>
            <a:ahLst/>
            <a:cxnLst/>
            <a:rect l="l" t="t" r="r" b="b"/>
            <a:pathLst>
              <a:path w="12191695" h="322729">
                <a:moveTo>
                  <a:pt x="0" y="322729"/>
                </a:moveTo>
                <a:lnTo>
                  <a:pt x="0" y="0"/>
                </a:lnTo>
                <a:lnTo>
                  <a:pt x="12191695" y="0"/>
                </a:lnTo>
                <a:lnTo>
                  <a:pt x="12191695" y="322729"/>
                </a:lnTo>
                <a:close/>
              </a:path>
            </a:pathLst>
          </a:custGeom>
          <a:solidFill>
            <a:srgbClr val="F98F1B"/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656294"/>
            <a:ext cx="12191695" cy="201706"/>
          </a:xfrm>
          <a:custGeom>
            <a:avLst/>
            <a:gdLst/>
            <a:ahLst/>
            <a:cxnLst/>
            <a:rect l="l" t="t" r="r" b="b"/>
            <a:pathLst>
              <a:path w="12191695" h="201706">
                <a:moveTo>
                  <a:pt x="0" y="0"/>
                </a:moveTo>
                <a:lnTo>
                  <a:pt x="12191695" y="0"/>
                </a:lnTo>
                <a:lnTo>
                  <a:pt x="12191695" y="201706"/>
                </a:lnTo>
                <a:lnTo>
                  <a:pt x="0" y="201706"/>
                </a:lnTo>
                <a:close/>
              </a:path>
            </a:pathLst>
          </a:custGeom>
          <a:solidFill>
            <a:srgbClr val="F98E19"/>
          </a:solidFill>
          <a:ln/>
        </p:spPr>
      </p:sp>
      <p:sp>
        <p:nvSpPr>
          <p:cNvPr id="36" name="Shape 34"/>
          <p:cNvSpPr/>
          <p:nvPr/>
        </p:nvSpPr>
        <p:spPr>
          <a:xfrm>
            <a:off x="-251460" y="-2918765"/>
            <a:ext cx="12695530" cy="1269553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595" y="-1562710"/>
            <a:ext cx="9983419" cy="9983419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331720" y="-334670"/>
            <a:ext cx="7528255" cy="7528255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914400" y="2377440"/>
            <a:ext cx="10362895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5600" b="1" dirty="0">
                <a:solidFill>
                  <a:srgbClr val="282F3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Intro to AI:</a:t>
            </a:r>
            <a:endParaRPr lang="en-US" sz="5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5600" b="1" dirty="0">
                <a:solidFill>
                  <a:srgbClr val="282F3D"/>
                </a:solidFill>
                <a:latin typeface="Poppins ExtraBold" pitchFamily="34" charset="0"/>
                <a:ea typeface="Poppins ExtraBold" pitchFamily="34" charset="-122"/>
                <a:cs typeface="Poppins ExtraBold" pitchFamily="34" charset="-120"/>
              </a:rPr>
              <a:t>No Tech Degree Required</a:t>
            </a:r>
            <a:endParaRPr lang="en-US" sz="5600" dirty="0"/>
          </a:p>
        </p:txBody>
      </p:sp>
      <p:sp>
        <p:nvSpPr>
          <p:cNvPr id="40" name="Text 38"/>
          <p:cNvSpPr/>
          <p:nvPr/>
        </p:nvSpPr>
        <p:spPr>
          <a:xfrm>
            <a:off x="1371600" y="4343400"/>
            <a:ext cx="944849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Chaotic Paladin — Custom AI solutions for everyone</a:t>
            </a:r>
            <a:endParaRPr lang="en-US" sz="2600" dirty="0"/>
          </a:p>
        </p:txBody>
      </p:sp>
      <p:sp>
        <p:nvSpPr>
          <p:cNvPr id="41" name="Shape 39"/>
          <p:cNvSpPr/>
          <p:nvPr/>
        </p:nvSpPr>
        <p:spPr>
          <a:xfrm>
            <a:off x="1032358" y="4535424"/>
            <a:ext cx="594360" cy="5943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0" dist="127000" dir="5400000">
              <a:srgbClr val="A05C11">
                <a:alpha val="40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10771632" y="2681021"/>
            <a:ext cx="594360" cy="5943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0" dist="127000" dir="5400000">
              <a:srgbClr val="A05C11">
                <a:alpha val="40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8670341" y="5536692"/>
            <a:ext cx="594360" cy="594360"/>
          </a:xfrm>
          <a:prstGeom prst="ellipse">
            <a:avLst/>
          </a:prstGeom>
          <a:solidFill>
            <a:srgbClr val="8469C7"/>
          </a:solidFill>
          <a:ln/>
          <a:effectLst>
            <a:outerShdw sx="100000" sy="100000" kx="0" ky="0" algn="bl" rotWithShape="0" blurRad="381000" dist="127000" dir="5400000">
              <a:srgbClr val="546177">
                <a:alpha val="40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2324405" y="1730045"/>
            <a:ext cx="594360" cy="594360"/>
          </a:xfrm>
          <a:prstGeom prst="ellipse">
            <a:avLst/>
          </a:prstGeom>
          <a:solidFill>
            <a:srgbClr val="8469C7"/>
          </a:solidFill>
          <a:ln/>
          <a:effectLst>
            <a:outerShdw sx="100000" sy="100000" kx="0" ky="0" algn="bl" rotWithShape="0" blurRad="381000" dist="127000" dir="5400000">
              <a:srgbClr val="546177">
                <a:alpha val="40000"/>
              </a:srgbClr>
            </a:outerShdw>
          </a:effectLst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31620" y="3630168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142086" y="-586130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0098" y="2252167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17520" y="9144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1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Asking made simple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3017520" y="128016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to</a:t>
            </a:r>
            <a:endParaRPr lang="en-US" sz="4000"/>
          </a:p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Talk to AI</a:t>
            </a:r>
            <a:endParaRPr lang="en-US" sz="4000"/>
          </a:p>
        </p:txBody>
      </p:sp>
      <p:sp>
        <p:nvSpPr>
          <p:cNvPr id="7" name="Text 5"/>
          <p:cNvSpPr/>
          <p:nvPr/>
        </p:nvSpPr>
        <p:spPr>
          <a:xfrm>
            <a:off x="3017520" y="3017520"/>
            <a:ext cx="379476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 b="1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Talk to it like a helpful person, not a search box.</a:t>
            </a:r>
            <a:endParaRPr lang="en-US" sz="2400"/>
          </a:p>
        </p:txBody>
      </p:sp>
      <p:sp>
        <p:nvSpPr>
          <p:cNvPr id="8" name="Shape 6"/>
          <p:cNvSpPr/>
          <p:nvPr/>
        </p:nvSpPr>
        <p:spPr>
          <a:xfrm>
            <a:off x="6903720" y="86868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9" name="Text 7"/>
          <p:cNvSpPr/>
          <p:nvPr/>
        </p:nvSpPr>
        <p:spPr>
          <a:xfrm>
            <a:off x="6903720" y="86868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7726680" y="90525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 specific</a:t>
            </a:r>
            <a:endParaRPr lang="en-US" sz="2600"/>
          </a:p>
        </p:txBody>
      </p:sp>
      <p:sp>
        <p:nvSpPr>
          <p:cNvPr id="11" name="Text 9"/>
          <p:cNvSpPr/>
          <p:nvPr/>
        </p:nvSpPr>
        <p:spPr>
          <a:xfrm>
            <a:off x="7726680" y="1435608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Say exactly what you want.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6903720" y="256032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13" name="Text 11"/>
          <p:cNvSpPr/>
          <p:nvPr/>
        </p:nvSpPr>
        <p:spPr>
          <a:xfrm>
            <a:off x="6903720" y="256032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2</a:t>
            </a:r>
            <a:endParaRPr lang="en-US" sz="2200"/>
          </a:p>
        </p:txBody>
      </p:sp>
      <p:sp>
        <p:nvSpPr>
          <p:cNvPr id="14" name="Text 12"/>
          <p:cNvSpPr/>
          <p:nvPr/>
        </p:nvSpPr>
        <p:spPr>
          <a:xfrm>
            <a:off x="7726680" y="259689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Give context</a:t>
            </a:r>
            <a:endParaRPr lang="en-US" sz="2600"/>
          </a:p>
        </p:txBody>
      </p:sp>
      <p:sp>
        <p:nvSpPr>
          <p:cNvPr id="15" name="Text 13"/>
          <p:cNvSpPr/>
          <p:nvPr/>
        </p:nvSpPr>
        <p:spPr>
          <a:xfrm>
            <a:off x="7726680" y="3127248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Who it’s for, the tone you want, and how long it should be.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6903720" y="425196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425196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3</a:t>
            </a:r>
            <a:endParaRPr lang="en-US" sz="2200"/>
          </a:p>
        </p:txBody>
      </p:sp>
      <p:sp>
        <p:nvSpPr>
          <p:cNvPr id="18" name="Text 16"/>
          <p:cNvSpPr/>
          <p:nvPr/>
        </p:nvSpPr>
        <p:spPr>
          <a:xfrm>
            <a:off x="7726680" y="428853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Ask follow-ups</a:t>
            </a:r>
            <a:endParaRPr lang="en-US" sz="2600"/>
          </a:p>
        </p:txBody>
      </p:sp>
      <p:sp>
        <p:nvSpPr>
          <p:cNvPr id="19" name="Text 17"/>
          <p:cNvSpPr/>
          <p:nvPr/>
        </p:nvSpPr>
        <p:spPr>
          <a:xfrm>
            <a:off x="7726680" y="4818888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Not quite right? Tell it what to change, just like you would with a helper.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535985" y="-2067458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799978" y="-1248156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5343787" cy="457200"/>
          </a:xfrm>
          <a:custGeom>
            <a:avLst/>
            <a:gdLst/>
            <a:ahLst/>
            <a:cxnLst/>
            <a:rect l="l" t="t" r="r" b="b"/>
            <a:pathLst>
              <a:path w="5343787" h="457200">
                <a:moveTo>
                  <a:pt x="0" y="457200"/>
                </a:moveTo>
                <a:lnTo>
                  <a:pt x="0" y="0"/>
                </a:lnTo>
                <a:lnTo>
                  <a:pt x="5048960" y="0"/>
                </a:lnTo>
                <a:lnTo>
                  <a:pt x="5128821" y="113157"/>
                </a:lnTo>
                <a:lnTo>
                  <a:pt x="5174157" y="181294"/>
                </a:lnTo>
                <a:lnTo>
                  <a:pt x="5218529" y="250116"/>
                </a:lnTo>
                <a:lnTo>
                  <a:pt x="5261929" y="319613"/>
                </a:lnTo>
                <a:lnTo>
                  <a:pt x="5304347" y="389776"/>
                </a:lnTo>
                <a:lnTo>
                  <a:pt x="5343787" y="457200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285750"/>
            <a:ext cx="5497649" cy="457200"/>
          </a:xfrm>
          <a:custGeom>
            <a:avLst/>
            <a:gdLst/>
            <a:ahLst/>
            <a:cxnLst/>
            <a:rect l="l" t="t" r="r" b="b"/>
            <a:pathLst>
              <a:path w="5497649" h="457200">
                <a:moveTo>
                  <a:pt x="0" y="457200"/>
                </a:moveTo>
                <a:lnTo>
                  <a:pt x="0" y="0"/>
                </a:lnTo>
                <a:lnTo>
                  <a:pt x="5240782" y="0"/>
                </a:lnTo>
                <a:lnTo>
                  <a:pt x="5261929" y="33863"/>
                </a:lnTo>
                <a:lnTo>
                  <a:pt x="5304347" y="104026"/>
                </a:lnTo>
                <a:lnTo>
                  <a:pt x="5345773" y="174846"/>
                </a:lnTo>
                <a:lnTo>
                  <a:pt x="5386198" y="246313"/>
                </a:lnTo>
                <a:lnTo>
                  <a:pt x="5425612" y="318418"/>
                </a:lnTo>
                <a:lnTo>
                  <a:pt x="5464006" y="391151"/>
                </a:lnTo>
                <a:lnTo>
                  <a:pt x="5497649" y="457200"/>
                </a:lnTo>
                <a:close/>
              </a:path>
            </a:pathLst>
          </a:custGeom>
          <a:solidFill>
            <a:srgbClr val="FFC688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571500"/>
            <a:ext cx="5631156" cy="457200"/>
          </a:xfrm>
          <a:custGeom>
            <a:avLst/>
            <a:gdLst/>
            <a:ahLst/>
            <a:cxnLst/>
            <a:rect l="l" t="t" r="r" b="b"/>
            <a:pathLst>
              <a:path w="5631156" h="457200">
                <a:moveTo>
                  <a:pt x="0" y="457200"/>
                </a:moveTo>
                <a:lnTo>
                  <a:pt x="0" y="0"/>
                </a:lnTo>
                <a:lnTo>
                  <a:pt x="5407755" y="0"/>
                </a:lnTo>
                <a:lnTo>
                  <a:pt x="5425612" y="32668"/>
                </a:lnTo>
                <a:lnTo>
                  <a:pt x="5464006" y="105401"/>
                </a:lnTo>
                <a:lnTo>
                  <a:pt x="5501369" y="178753"/>
                </a:lnTo>
                <a:lnTo>
                  <a:pt x="5537693" y="252714"/>
                </a:lnTo>
                <a:lnTo>
                  <a:pt x="5572967" y="327275"/>
                </a:lnTo>
                <a:lnTo>
                  <a:pt x="5607182" y="402426"/>
                </a:lnTo>
                <a:lnTo>
                  <a:pt x="5631156" y="457200"/>
                </a:lnTo>
                <a:close/>
              </a:path>
            </a:pathLst>
          </a:custGeom>
          <a:solidFill>
            <a:srgbClr val="FFC484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857250"/>
            <a:ext cx="5745888" cy="457200"/>
          </a:xfrm>
          <a:custGeom>
            <a:avLst/>
            <a:gdLst/>
            <a:ahLst/>
            <a:cxnLst/>
            <a:rect l="l" t="t" r="r" b="b"/>
            <a:pathLst>
              <a:path w="5745888" h="457200">
                <a:moveTo>
                  <a:pt x="0" y="457200"/>
                </a:moveTo>
                <a:lnTo>
                  <a:pt x="0" y="0"/>
                </a:lnTo>
                <a:lnTo>
                  <a:pt x="5553322" y="0"/>
                </a:lnTo>
                <a:lnTo>
                  <a:pt x="5572967" y="41525"/>
                </a:lnTo>
                <a:lnTo>
                  <a:pt x="5607182" y="116676"/>
                </a:lnTo>
                <a:lnTo>
                  <a:pt x="5640329" y="192408"/>
                </a:lnTo>
                <a:lnTo>
                  <a:pt x="5672398" y="268712"/>
                </a:lnTo>
                <a:lnTo>
                  <a:pt x="5703379" y="345578"/>
                </a:lnTo>
                <a:lnTo>
                  <a:pt x="5733263" y="422996"/>
                </a:lnTo>
                <a:lnTo>
                  <a:pt x="5745888" y="457200"/>
                </a:lnTo>
                <a:close/>
              </a:path>
            </a:pathLst>
          </a:custGeom>
          <a:solidFill>
            <a:srgbClr val="FEC28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143000"/>
            <a:ext cx="5843130" cy="457200"/>
          </a:xfrm>
          <a:custGeom>
            <a:avLst/>
            <a:gdLst/>
            <a:ahLst/>
            <a:cxnLst/>
            <a:rect l="l" t="t" r="r" b="b"/>
            <a:pathLst>
              <a:path w="5843130" h="457200">
                <a:moveTo>
                  <a:pt x="0" y="457200"/>
                </a:moveTo>
                <a:lnTo>
                  <a:pt x="0" y="0"/>
                </a:lnTo>
                <a:lnTo>
                  <a:pt x="5679265" y="0"/>
                </a:lnTo>
                <a:lnTo>
                  <a:pt x="5703379" y="59828"/>
                </a:lnTo>
                <a:lnTo>
                  <a:pt x="5733263" y="137246"/>
                </a:lnTo>
                <a:lnTo>
                  <a:pt x="5762039" y="215207"/>
                </a:lnTo>
                <a:lnTo>
                  <a:pt x="5789699" y="293703"/>
                </a:lnTo>
                <a:lnTo>
                  <a:pt x="5816233" y="372722"/>
                </a:lnTo>
                <a:lnTo>
                  <a:pt x="5841632" y="452257"/>
                </a:lnTo>
                <a:lnTo>
                  <a:pt x="5843130" y="457200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1428750"/>
            <a:ext cx="5923422" cy="457200"/>
          </a:xfrm>
          <a:custGeom>
            <a:avLst/>
            <a:gdLst/>
            <a:ahLst/>
            <a:cxnLst/>
            <a:rect l="l" t="t" r="r" b="b"/>
            <a:pathLst>
              <a:path w="5923422" h="457200">
                <a:moveTo>
                  <a:pt x="0" y="457200"/>
                </a:moveTo>
                <a:lnTo>
                  <a:pt x="0" y="0"/>
                </a:lnTo>
                <a:lnTo>
                  <a:pt x="5786897" y="0"/>
                </a:lnTo>
                <a:lnTo>
                  <a:pt x="5789699" y="7953"/>
                </a:lnTo>
                <a:lnTo>
                  <a:pt x="5816233" y="86972"/>
                </a:lnTo>
                <a:lnTo>
                  <a:pt x="5841632" y="166507"/>
                </a:lnTo>
                <a:lnTo>
                  <a:pt x="5865885" y="246546"/>
                </a:lnTo>
                <a:lnTo>
                  <a:pt x="5888983" y="327082"/>
                </a:lnTo>
                <a:lnTo>
                  <a:pt x="5910916" y="408104"/>
                </a:lnTo>
                <a:lnTo>
                  <a:pt x="5923422" y="457200"/>
                </a:lnTo>
                <a:close/>
              </a:path>
            </a:pathLst>
          </a:custGeom>
          <a:solidFill>
            <a:srgbClr val="FEBE78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1714500"/>
            <a:ext cx="5987978" cy="457200"/>
          </a:xfrm>
          <a:custGeom>
            <a:avLst/>
            <a:gdLst/>
            <a:ahLst/>
            <a:cxnLst/>
            <a:rect l="l" t="t" r="r" b="b"/>
            <a:pathLst>
              <a:path w="5987978" h="457200">
                <a:moveTo>
                  <a:pt x="0" y="457200"/>
                </a:moveTo>
                <a:lnTo>
                  <a:pt x="0" y="0"/>
                </a:lnTo>
                <a:lnTo>
                  <a:pt x="5877128" y="0"/>
                </a:lnTo>
                <a:lnTo>
                  <a:pt x="5888983" y="41332"/>
                </a:lnTo>
                <a:lnTo>
                  <a:pt x="5910916" y="122354"/>
                </a:lnTo>
                <a:lnTo>
                  <a:pt x="5931675" y="203853"/>
                </a:lnTo>
                <a:lnTo>
                  <a:pt x="5951251" y="285819"/>
                </a:lnTo>
                <a:lnTo>
                  <a:pt x="5969633" y="368244"/>
                </a:lnTo>
                <a:lnTo>
                  <a:pt x="5986812" y="451117"/>
                </a:lnTo>
                <a:lnTo>
                  <a:pt x="5987978" y="457200"/>
                </a:lnTo>
                <a:close/>
              </a:path>
            </a:pathLst>
          </a:custGeom>
          <a:solidFill>
            <a:srgbClr val="FEBC74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000250"/>
            <a:ext cx="6036929" cy="457200"/>
          </a:xfrm>
          <a:custGeom>
            <a:avLst/>
            <a:gdLst/>
            <a:ahLst/>
            <a:cxnLst/>
            <a:rect l="l" t="t" r="r" b="b"/>
            <a:pathLst>
              <a:path w="6036929" h="457200">
                <a:moveTo>
                  <a:pt x="0" y="457200"/>
                </a:moveTo>
                <a:lnTo>
                  <a:pt x="0" y="0"/>
                </a:lnTo>
                <a:lnTo>
                  <a:pt x="5951234" y="0"/>
                </a:lnTo>
                <a:lnTo>
                  <a:pt x="5951251" y="69"/>
                </a:lnTo>
                <a:lnTo>
                  <a:pt x="5969633" y="82494"/>
                </a:lnTo>
                <a:lnTo>
                  <a:pt x="5986812" y="165367"/>
                </a:lnTo>
                <a:lnTo>
                  <a:pt x="6002779" y="248680"/>
                </a:lnTo>
                <a:lnTo>
                  <a:pt x="6017523" y="332422"/>
                </a:lnTo>
                <a:lnTo>
                  <a:pt x="6031036" y="416584"/>
                </a:lnTo>
                <a:lnTo>
                  <a:pt x="6036929" y="457200"/>
                </a:lnTo>
                <a:close/>
              </a:path>
            </a:pathLst>
          </a:custGeom>
          <a:solidFill>
            <a:srgbClr val="FDBA70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286000"/>
            <a:ext cx="6071162" cy="457200"/>
          </a:xfrm>
          <a:custGeom>
            <a:avLst/>
            <a:gdLst/>
            <a:ahLst/>
            <a:cxnLst/>
            <a:rect l="l" t="t" r="r" b="b"/>
            <a:pathLst>
              <a:path w="6071162" h="457200">
                <a:moveTo>
                  <a:pt x="0" y="457200"/>
                </a:moveTo>
                <a:lnTo>
                  <a:pt x="0" y="0"/>
                </a:lnTo>
                <a:lnTo>
                  <a:pt x="6009306" y="0"/>
                </a:lnTo>
                <a:lnTo>
                  <a:pt x="6017523" y="46672"/>
                </a:lnTo>
                <a:lnTo>
                  <a:pt x="6031036" y="130834"/>
                </a:lnTo>
                <a:lnTo>
                  <a:pt x="6043308" y="215408"/>
                </a:lnTo>
                <a:lnTo>
                  <a:pt x="6054328" y="300382"/>
                </a:lnTo>
                <a:lnTo>
                  <a:pt x="6064088" y="385749"/>
                </a:lnTo>
                <a:lnTo>
                  <a:pt x="6071162" y="457200"/>
                </a:lnTo>
                <a:close/>
              </a:path>
            </a:pathLst>
          </a:custGeom>
          <a:solidFill>
            <a:srgbClr val="FDB86C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2571750"/>
            <a:ext cx="6090786" cy="457200"/>
          </a:xfrm>
          <a:custGeom>
            <a:avLst/>
            <a:gdLst/>
            <a:ahLst/>
            <a:cxnLst/>
            <a:rect l="l" t="t" r="r" b="b"/>
            <a:pathLst>
              <a:path w="6090786" h="457200">
                <a:moveTo>
                  <a:pt x="0" y="457200"/>
                </a:moveTo>
                <a:lnTo>
                  <a:pt x="0" y="0"/>
                </a:lnTo>
                <a:lnTo>
                  <a:pt x="6052430" y="0"/>
                </a:lnTo>
                <a:lnTo>
                  <a:pt x="6054328" y="14632"/>
                </a:lnTo>
                <a:lnTo>
                  <a:pt x="6064088" y="99999"/>
                </a:lnTo>
                <a:lnTo>
                  <a:pt x="6072578" y="185748"/>
                </a:lnTo>
                <a:lnTo>
                  <a:pt x="6079788" y="271870"/>
                </a:lnTo>
                <a:lnTo>
                  <a:pt x="6085708" y="358356"/>
                </a:lnTo>
                <a:lnTo>
                  <a:pt x="6090330" y="445196"/>
                </a:lnTo>
                <a:lnTo>
                  <a:pt x="6090786" y="457200"/>
                </a:lnTo>
                <a:close/>
              </a:path>
            </a:pathLst>
          </a:custGeom>
          <a:solidFill>
            <a:srgbClr val="FDB668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2857500"/>
            <a:ext cx="6096305" cy="457200"/>
          </a:xfrm>
          <a:custGeom>
            <a:avLst/>
            <a:gdLst/>
            <a:ahLst/>
            <a:cxnLst/>
            <a:rect l="l" t="t" r="r" b="b"/>
            <a:pathLst>
              <a:path w="6096305" h="457200">
                <a:moveTo>
                  <a:pt x="0" y="457200"/>
                </a:moveTo>
                <a:lnTo>
                  <a:pt x="0" y="0"/>
                </a:lnTo>
                <a:lnTo>
                  <a:pt x="6080738" y="0"/>
                </a:lnTo>
                <a:lnTo>
                  <a:pt x="6085708" y="72606"/>
                </a:lnTo>
                <a:lnTo>
                  <a:pt x="6090330" y="159446"/>
                </a:lnTo>
                <a:lnTo>
                  <a:pt x="6093643" y="246630"/>
                </a:lnTo>
                <a:lnTo>
                  <a:pt x="6095638" y="334150"/>
                </a:lnTo>
                <a:lnTo>
                  <a:pt x="6096305" y="421996"/>
                </a:lnTo>
                <a:lnTo>
                  <a:pt x="6096004" y="457200"/>
                </a:lnTo>
                <a:close/>
              </a:path>
            </a:pathLst>
          </a:custGeom>
          <a:solidFill>
            <a:srgbClr val="FDB464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143250"/>
            <a:ext cx="6096305" cy="457200"/>
          </a:xfrm>
          <a:custGeom>
            <a:avLst/>
            <a:gdLst/>
            <a:ahLst/>
            <a:cxnLst/>
            <a:rect l="l" t="t" r="r" b="b"/>
            <a:pathLst>
              <a:path w="6096305" h="457200">
                <a:moveTo>
                  <a:pt x="0" y="457200"/>
                </a:moveTo>
                <a:lnTo>
                  <a:pt x="0" y="0"/>
                </a:lnTo>
                <a:lnTo>
                  <a:pt x="6094535" y="0"/>
                </a:lnTo>
                <a:lnTo>
                  <a:pt x="6095638" y="48400"/>
                </a:lnTo>
                <a:lnTo>
                  <a:pt x="6096305" y="136246"/>
                </a:lnTo>
                <a:lnTo>
                  <a:pt x="6095461" y="234957"/>
                </a:lnTo>
                <a:lnTo>
                  <a:pt x="6092940" y="333264"/>
                </a:lnTo>
                <a:lnTo>
                  <a:pt x="6088754" y="431153"/>
                </a:lnTo>
                <a:lnTo>
                  <a:pt x="6087194" y="457200"/>
                </a:lnTo>
                <a:close/>
              </a:path>
            </a:pathLst>
          </a:custGeom>
          <a:solidFill>
            <a:srgbClr val="FDB260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3429000"/>
            <a:ext cx="6094158" cy="457200"/>
          </a:xfrm>
          <a:custGeom>
            <a:avLst/>
            <a:gdLst/>
            <a:ahLst/>
            <a:cxnLst/>
            <a:rect l="l" t="t" r="r" b="b"/>
            <a:pathLst>
              <a:path w="6094158" h="457200">
                <a:moveTo>
                  <a:pt x="0" y="457200"/>
                </a:moveTo>
                <a:lnTo>
                  <a:pt x="0" y="0"/>
                </a:lnTo>
                <a:lnTo>
                  <a:pt x="6094158" y="0"/>
                </a:lnTo>
                <a:lnTo>
                  <a:pt x="6092940" y="47514"/>
                </a:lnTo>
                <a:lnTo>
                  <a:pt x="6088754" y="145403"/>
                </a:lnTo>
                <a:lnTo>
                  <a:pt x="6082917" y="242859"/>
                </a:lnTo>
                <a:lnTo>
                  <a:pt x="6075443" y="339869"/>
                </a:lnTo>
                <a:lnTo>
                  <a:pt x="6066346" y="436419"/>
                </a:lnTo>
                <a:lnTo>
                  <a:pt x="6064030" y="457200"/>
                </a:lnTo>
                <a:close/>
              </a:path>
            </a:pathLst>
          </a:custGeom>
          <a:solidFill>
            <a:srgbClr val="FCAF5C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3714750"/>
            <a:ext cx="6079612" cy="457200"/>
          </a:xfrm>
          <a:custGeom>
            <a:avLst/>
            <a:gdLst/>
            <a:ahLst/>
            <a:cxnLst/>
            <a:rect l="l" t="t" r="r" b="b"/>
            <a:pathLst>
              <a:path w="6079612" h="457200">
                <a:moveTo>
                  <a:pt x="0" y="457200"/>
                </a:moveTo>
                <a:lnTo>
                  <a:pt x="0" y="0"/>
                </a:lnTo>
                <a:lnTo>
                  <a:pt x="6079612" y="0"/>
                </a:lnTo>
                <a:lnTo>
                  <a:pt x="6075443" y="54119"/>
                </a:lnTo>
                <a:lnTo>
                  <a:pt x="6066346" y="150669"/>
                </a:lnTo>
                <a:lnTo>
                  <a:pt x="6055638" y="246745"/>
                </a:lnTo>
                <a:lnTo>
                  <a:pt x="6043335" y="342333"/>
                </a:lnTo>
                <a:lnTo>
                  <a:pt x="6029450" y="437420"/>
                </a:lnTo>
                <a:lnTo>
                  <a:pt x="6026217" y="457200"/>
                </a:lnTo>
                <a:close/>
              </a:path>
            </a:pathLst>
          </a:custGeom>
          <a:solidFill>
            <a:srgbClr val="FCAD58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000500"/>
            <a:ext cx="6050618" cy="457200"/>
          </a:xfrm>
          <a:custGeom>
            <a:avLst/>
            <a:gdLst/>
            <a:ahLst/>
            <a:cxnLst/>
            <a:rect l="l" t="t" r="r" b="b"/>
            <a:pathLst>
              <a:path w="6050618" h="457200">
                <a:moveTo>
                  <a:pt x="0" y="457200"/>
                </a:moveTo>
                <a:lnTo>
                  <a:pt x="0" y="0"/>
                </a:lnTo>
                <a:lnTo>
                  <a:pt x="6050618" y="0"/>
                </a:lnTo>
                <a:lnTo>
                  <a:pt x="6043335" y="56583"/>
                </a:lnTo>
                <a:lnTo>
                  <a:pt x="6029450" y="151670"/>
                </a:lnTo>
                <a:lnTo>
                  <a:pt x="6013995" y="246241"/>
                </a:lnTo>
                <a:lnTo>
                  <a:pt x="5996986" y="340284"/>
                </a:lnTo>
                <a:lnTo>
                  <a:pt x="5978435" y="433783"/>
                </a:lnTo>
                <a:lnTo>
                  <a:pt x="5973376" y="457200"/>
                </a:lnTo>
                <a:close/>
              </a:path>
            </a:pathLst>
          </a:custGeom>
          <a:solidFill>
            <a:srgbClr val="FCAB54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286250"/>
            <a:ext cx="6006849" cy="457200"/>
          </a:xfrm>
          <a:custGeom>
            <a:avLst/>
            <a:gdLst/>
            <a:ahLst/>
            <a:cxnLst/>
            <a:rect l="l" t="t" r="r" b="b"/>
            <a:pathLst>
              <a:path w="6006849" h="457200">
                <a:moveTo>
                  <a:pt x="0" y="457200"/>
                </a:moveTo>
                <a:lnTo>
                  <a:pt x="0" y="0"/>
                </a:lnTo>
                <a:lnTo>
                  <a:pt x="6006849" y="0"/>
                </a:lnTo>
                <a:lnTo>
                  <a:pt x="5996986" y="54534"/>
                </a:lnTo>
                <a:lnTo>
                  <a:pt x="5978435" y="148033"/>
                </a:lnTo>
                <a:lnTo>
                  <a:pt x="5958356" y="240976"/>
                </a:lnTo>
                <a:lnTo>
                  <a:pt x="5936763" y="333348"/>
                </a:lnTo>
                <a:lnTo>
                  <a:pt x="5913669" y="425136"/>
                </a:lnTo>
                <a:lnTo>
                  <a:pt x="5905026" y="457200"/>
                </a:lnTo>
                <a:close/>
              </a:path>
            </a:pathLst>
          </a:custGeom>
          <a:solidFill>
            <a:srgbClr val="FCA950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4572000"/>
            <a:ext cx="5947889" cy="457200"/>
          </a:xfrm>
          <a:custGeom>
            <a:avLst/>
            <a:gdLst/>
            <a:ahLst/>
            <a:cxnLst/>
            <a:rect l="l" t="t" r="r" b="b"/>
            <a:pathLst>
              <a:path w="5947889" h="457200">
                <a:moveTo>
                  <a:pt x="0" y="457200"/>
                </a:moveTo>
                <a:lnTo>
                  <a:pt x="0" y="0"/>
                </a:lnTo>
                <a:lnTo>
                  <a:pt x="5947889" y="0"/>
                </a:lnTo>
                <a:lnTo>
                  <a:pt x="5936763" y="47598"/>
                </a:lnTo>
                <a:lnTo>
                  <a:pt x="5913669" y="139386"/>
                </a:lnTo>
                <a:lnTo>
                  <a:pt x="5889089" y="230575"/>
                </a:lnTo>
                <a:lnTo>
                  <a:pt x="5863035" y="321152"/>
                </a:lnTo>
                <a:lnTo>
                  <a:pt x="5835522" y="411104"/>
                </a:lnTo>
                <a:lnTo>
                  <a:pt x="5820576" y="457200"/>
                </a:lnTo>
                <a:close/>
              </a:path>
            </a:pathLst>
          </a:custGeom>
          <a:solidFill>
            <a:srgbClr val="FCA74C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4857750"/>
            <a:ext cx="5873219" cy="457200"/>
          </a:xfrm>
          <a:custGeom>
            <a:avLst/>
            <a:gdLst/>
            <a:ahLst/>
            <a:cxnLst/>
            <a:rect l="l" t="t" r="r" b="b"/>
            <a:pathLst>
              <a:path w="5873219" h="457200">
                <a:moveTo>
                  <a:pt x="0" y="457200"/>
                </a:moveTo>
                <a:lnTo>
                  <a:pt x="0" y="0"/>
                </a:lnTo>
                <a:lnTo>
                  <a:pt x="5873219" y="0"/>
                </a:lnTo>
                <a:lnTo>
                  <a:pt x="5863035" y="35402"/>
                </a:lnTo>
                <a:lnTo>
                  <a:pt x="5835522" y="125354"/>
                </a:lnTo>
                <a:lnTo>
                  <a:pt x="5806564" y="214665"/>
                </a:lnTo>
                <a:lnTo>
                  <a:pt x="5776173" y="303324"/>
                </a:lnTo>
                <a:lnTo>
                  <a:pt x="5744363" y="391314"/>
                </a:lnTo>
                <a:lnTo>
                  <a:pt x="5719299" y="457200"/>
                </a:lnTo>
                <a:close/>
              </a:path>
            </a:pathLst>
          </a:custGeom>
          <a:solidFill>
            <a:srgbClr val="FBA54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143500"/>
            <a:ext cx="5782197" cy="457200"/>
          </a:xfrm>
          <a:custGeom>
            <a:avLst/>
            <a:gdLst/>
            <a:ahLst/>
            <a:cxnLst/>
            <a:rect l="l" t="t" r="r" b="b"/>
            <a:pathLst>
              <a:path w="5782197" h="457200">
                <a:moveTo>
                  <a:pt x="0" y="457200"/>
                </a:moveTo>
                <a:lnTo>
                  <a:pt x="0" y="0"/>
                </a:lnTo>
                <a:lnTo>
                  <a:pt x="5782197" y="0"/>
                </a:lnTo>
                <a:lnTo>
                  <a:pt x="5776173" y="17574"/>
                </a:lnTo>
                <a:lnTo>
                  <a:pt x="5744363" y="105564"/>
                </a:lnTo>
                <a:lnTo>
                  <a:pt x="5711149" y="192874"/>
                </a:lnTo>
                <a:lnTo>
                  <a:pt x="5676543" y="279489"/>
                </a:lnTo>
                <a:lnTo>
                  <a:pt x="5640560" y="365394"/>
                </a:lnTo>
                <a:lnTo>
                  <a:pt x="5603213" y="450577"/>
                </a:lnTo>
                <a:lnTo>
                  <a:pt x="5600178" y="457200"/>
                </a:lnTo>
                <a:close/>
              </a:path>
            </a:pathLst>
          </a:custGeom>
          <a:solidFill>
            <a:srgbClr val="FBA344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5429250"/>
            <a:ext cx="5673920" cy="457200"/>
          </a:xfrm>
          <a:custGeom>
            <a:avLst/>
            <a:gdLst/>
            <a:ahLst/>
            <a:cxnLst/>
            <a:rect l="l" t="t" r="r" b="b"/>
            <a:pathLst>
              <a:path w="5673920" h="457200">
                <a:moveTo>
                  <a:pt x="0" y="457200"/>
                </a:moveTo>
                <a:lnTo>
                  <a:pt x="0" y="0"/>
                </a:lnTo>
                <a:lnTo>
                  <a:pt x="5673920" y="0"/>
                </a:lnTo>
                <a:lnTo>
                  <a:pt x="5640560" y="79644"/>
                </a:lnTo>
                <a:lnTo>
                  <a:pt x="5603213" y="164827"/>
                </a:lnTo>
                <a:lnTo>
                  <a:pt x="5564515" y="249274"/>
                </a:lnTo>
                <a:lnTo>
                  <a:pt x="5524481" y="332970"/>
                </a:lnTo>
                <a:lnTo>
                  <a:pt x="5483124" y="415902"/>
                </a:lnTo>
                <a:lnTo>
                  <a:pt x="5461677" y="457200"/>
                </a:lnTo>
                <a:close/>
              </a:path>
            </a:pathLst>
          </a:custGeom>
          <a:solidFill>
            <a:srgbClr val="FBA140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5715000"/>
            <a:ext cx="5547068" cy="457200"/>
          </a:xfrm>
          <a:custGeom>
            <a:avLst/>
            <a:gdLst/>
            <a:ahLst/>
            <a:cxnLst/>
            <a:rect l="l" t="t" r="r" b="b"/>
            <a:pathLst>
              <a:path w="5547068" h="457200">
                <a:moveTo>
                  <a:pt x="0" y="457200"/>
                </a:moveTo>
                <a:lnTo>
                  <a:pt x="0" y="0"/>
                </a:lnTo>
                <a:lnTo>
                  <a:pt x="5547068" y="0"/>
                </a:lnTo>
                <a:lnTo>
                  <a:pt x="5524481" y="47220"/>
                </a:lnTo>
                <a:lnTo>
                  <a:pt x="5483124" y="130152"/>
                </a:lnTo>
                <a:lnTo>
                  <a:pt x="5440458" y="212306"/>
                </a:lnTo>
                <a:lnTo>
                  <a:pt x="5396497" y="293669"/>
                </a:lnTo>
                <a:lnTo>
                  <a:pt x="5351253" y="374226"/>
                </a:lnTo>
                <a:lnTo>
                  <a:pt x="5304741" y="453963"/>
                </a:lnTo>
                <a:lnTo>
                  <a:pt x="5302781" y="457200"/>
                </a:lnTo>
                <a:close/>
              </a:path>
            </a:pathLst>
          </a:custGeom>
          <a:solidFill>
            <a:srgbClr val="FB9F3C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000750"/>
            <a:ext cx="5400775" cy="457200"/>
          </a:xfrm>
          <a:custGeom>
            <a:avLst/>
            <a:gdLst/>
            <a:ahLst/>
            <a:cxnLst/>
            <a:rect l="l" t="t" r="r" b="b"/>
            <a:pathLst>
              <a:path w="5400775" h="457200">
                <a:moveTo>
                  <a:pt x="0" y="457200"/>
                </a:moveTo>
                <a:lnTo>
                  <a:pt x="0" y="0"/>
                </a:lnTo>
                <a:lnTo>
                  <a:pt x="5400775" y="0"/>
                </a:lnTo>
                <a:lnTo>
                  <a:pt x="5396497" y="7919"/>
                </a:lnTo>
                <a:lnTo>
                  <a:pt x="5351253" y="88476"/>
                </a:lnTo>
                <a:lnTo>
                  <a:pt x="5304741" y="168213"/>
                </a:lnTo>
                <a:lnTo>
                  <a:pt x="5256975" y="247117"/>
                </a:lnTo>
                <a:lnTo>
                  <a:pt x="5207967" y="325174"/>
                </a:lnTo>
                <a:lnTo>
                  <a:pt x="5157732" y="402370"/>
                </a:lnTo>
                <a:lnTo>
                  <a:pt x="5120771" y="457200"/>
                </a:lnTo>
                <a:close/>
              </a:path>
            </a:pathLst>
          </a:custGeom>
          <a:solidFill>
            <a:srgbClr val="FA9D38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6286500"/>
            <a:ext cx="5232719" cy="457200"/>
          </a:xfrm>
          <a:custGeom>
            <a:avLst/>
            <a:gdLst/>
            <a:ahLst/>
            <a:cxnLst/>
            <a:rect l="l" t="t" r="r" b="b"/>
            <a:pathLst>
              <a:path w="5232719" h="457200">
                <a:moveTo>
                  <a:pt x="0" y="457200"/>
                </a:moveTo>
                <a:lnTo>
                  <a:pt x="0" y="0"/>
                </a:lnTo>
                <a:lnTo>
                  <a:pt x="5232719" y="0"/>
                </a:lnTo>
                <a:lnTo>
                  <a:pt x="5207967" y="39424"/>
                </a:lnTo>
                <a:lnTo>
                  <a:pt x="5157732" y="116620"/>
                </a:lnTo>
                <a:lnTo>
                  <a:pt x="5106284" y="192942"/>
                </a:lnTo>
                <a:lnTo>
                  <a:pt x="5053635" y="268375"/>
                </a:lnTo>
                <a:lnTo>
                  <a:pt x="4999801" y="342905"/>
                </a:lnTo>
                <a:lnTo>
                  <a:pt x="4944793" y="416520"/>
                </a:lnTo>
                <a:lnTo>
                  <a:pt x="4913358" y="457200"/>
                </a:lnTo>
                <a:close/>
              </a:path>
            </a:pathLst>
          </a:custGeom>
          <a:solidFill>
            <a:srgbClr val="FA9B34"/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6572250"/>
            <a:ext cx="5041085" cy="285750"/>
          </a:xfrm>
          <a:custGeom>
            <a:avLst/>
            <a:gdLst/>
            <a:ahLst/>
            <a:cxnLst/>
            <a:rect l="l" t="t" r="r" b="b"/>
            <a:pathLst>
              <a:path w="5041085" h="285750">
                <a:moveTo>
                  <a:pt x="0" y="0"/>
                </a:moveTo>
                <a:lnTo>
                  <a:pt x="5041085" y="0"/>
                </a:lnTo>
                <a:lnTo>
                  <a:pt x="4999801" y="57155"/>
                </a:lnTo>
                <a:lnTo>
                  <a:pt x="4944793" y="130770"/>
                </a:lnTo>
                <a:lnTo>
                  <a:pt x="4888627" y="203454"/>
                </a:lnTo>
                <a:lnTo>
                  <a:pt x="4819739" y="285750"/>
                </a:lnTo>
                <a:lnTo>
                  <a:pt x="0" y="285750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1828800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The basics</a:t>
            </a:r>
            <a:endParaRPr lang="en-US" sz="2000"/>
          </a:p>
        </p:txBody>
      </p:sp>
      <p:sp>
        <p:nvSpPr>
          <p:cNvPr id="29" name="Text 27"/>
          <p:cNvSpPr/>
          <p:nvPr/>
        </p:nvSpPr>
        <p:spPr>
          <a:xfrm>
            <a:off x="914400" y="2286000"/>
            <a:ext cx="42062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AI</a:t>
            </a:r>
            <a:endParaRPr lang="en-US" sz="4400"/>
          </a:p>
          <a:p>
            <a:pPr indent="0" marL="0">
              <a:buNone/>
            </a:pPr>
            <a:r>
              <a:rPr lang="en-US" sz="44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Actually Is</a:t>
            </a:r>
            <a:endParaRPr lang="en-US" sz="4400"/>
          </a:p>
        </p:txBody>
      </p:sp>
      <p:sp>
        <p:nvSpPr>
          <p:cNvPr id="30" name="Text 28"/>
          <p:cNvSpPr/>
          <p:nvPr/>
        </p:nvSpPr>
        <p:spPr>
          <a:xfrm>
            <a:off x="6400800" y="1051560"/>
            <a:ext cx="530352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20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AI is computer software that learns patterns from lots of examples. It uses those patterns to help with everyday tasks: answering questions, writing, and recognizing pictures or voices.</a:t>
            </a:r>
            <a:endParaRPr lang="en-US" sz="2200"/>
          </a:p>
          <a:p>
            <a:pPr indent="-342900" marL="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It doesn’t think or feel like a person.</a:t>
            </a:r>
            <a:endParaRPr lang="en-US" sz="2000"/>
          </a:p>
          <a:p>
            <a:pPr indent="-342900" marL="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It predicts a helpful answer based on what it has seen.</a:t>
            </a:r>
            <a:endParaRPr lang="en-US" sz="2000"/>
          </a:p>
          <a:p>
            <a:pPr indent="-342900" marL="342900">
              <a:lnSpc>
                <a:spcPct val="115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Think of it as a very well-read assistant that can still make mistakes.</a:t>
            </a:r>
            <a:endParaRPr lang="en-US" sz="2000"/>
          </a:p>
        </p:txBody>
      </p:sp>
      <p:sp>
        <p:nvSpPr>
          <p:cNvPr id="47" name="Text 45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30706" y="-1567282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638130" y="-1381658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185174" y="685800"/>
            <a:ext cx="2849754" cy="399011"/>
          </a:xfrm>
          <a:custGeom>
            <a:avLst/>
            <a:gdLst/>
            <a:ahLst/>
            <a:cxnLst/>
            <a:rect l="l" t="t" r="r" b="b"/>
            <a:pathLst>
              <a:path w="2849754" h="399011">
                <a:moveTo>
                  <a:pt x="1424877" y="0"/>
                </a:moveTo>
                <a:lnTo>
                  <a:pt x="1537954" y="2288"/>
                </a:lnTo>
                <a:lnTo>
                  <a:pt x="1649868" y="9093"/>
                </a:lnTo>
                <a:lnTo>
                  <a:pt x="1760528" y="20328"/>
                </a:lnTo>
                <a:lnTo>
                  <a:pt x="1869848" y="35903"/>
                </a:lnTo>
                <a:lnTo>
                  <a:pt x="1977739" y="55730"/>
                </a:lnTo>
                <a:lnTo>
                  <a:pt x="2084113" y="79722"/>
                </a:lnTo>
                <a:lnTo>
                  <a:pt x="2188882" y="107790"/>
                </a:lnTo>
                <a:lnTo>
                  <a:pt x="2291956" y="139846"/>
                </a:lnTo>
                <a:lnTo>
                  <a:pt x="2393249" y="175802"/>
                </a:lnTo>
                <a:lnTo>
                  <a:pt x="2492672" y="215568"/>
                </a:lnTo>
                <a:lnTo>
                  <a:pt x="2590136" y="259058"/>
                </a:lnTo>
                <a:lnTo>
                  <a:pt x="2685554" y="306183"/>
                </a:lnTo>
                <a:lnTo>
                  <a:pt x="2778836" y="356855"/>
                </a:lnTo>
                <a:lnTo>
                  <a:pt x="2849754" y="399011"/>
                </a:lnTo>
                <a:lnTo>
                  <a:pt x="0" y="399011"/>
                </a:lnTo>
                <a:lnTo>
                  <a:pt x="70917" y="356855"/>
                </a:lnTo>
                <a:lnTo>
                  <a:pt x="164200" y="306183"/>
                </a:lnTo>
                <a:lnTo>
                  <a:pt x="259618" y="259058"/>
                </a:lnTo>
                <a:lnTo>
                  <a:pt x="357082" y="215568"/>
                </a:lnTo>
                <a:lnTo>
                  <a:pt x="456505" y="175802"/>
                </a:lnTo>
                <a:lnTo>
                  <a:pt x="557797" y="139846"/>
                </a:lnTo>
                <a:lnTo>
                  <a:pt x="660872" y="107790"/>
                </a:lnTo>
                <a:lnTo>
                  <a:pt x="765641" y="79722"/>
                </a:lnTo>
                <a:lnTo>
                  <a:pt x="872014" y="55730"/>
                </a:lnTo>
                <a:lnTo>
                  <a:pt x="979905" y="35903"/>
                </a:lnTo>
                <a:lnTo>
                  <a:pt x="1089225" y="20328"/>
                </a:lnTo>
                <a:lnTo>
                  <a:pt x="1199886" y="9093"/>
                </a:lnTo>
                <a:lnTo>
                  <a:pt x="1311799" y="2288"/>
                </a:lnTo>
                <a:lnTo>
                  <a:pt x="1424877" y="0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5" name="Shape 3"/>
          <p:cNvSpPr/>
          <p:nvPr/>
        </p:nvSpPr>
        <p:spPr>
          <a:xfrm>
            <a:off x="1839246" y="935182"/>
            <a:ext cx="3541611" cy="399011"/>
          </a:xfrm>
          <a:custGeom>
            <a:avLst/>
            <a:gdLst/>
            <a:ahLst/>
            <a:cxnLst/>
            <a:rect l="l" t="t" r="r" b="b"/>
            <a:pathLst>
              <a:path w="3541611" h="399011">
                <a:moveTo>
                  <a:pt x="2914379" y="0"/>
                </a:moveTo>
                <a:lnTo>
                  <a:pt x="2936065" y="9676"/>
                </a:lnTo>
                <a:lnTo>
                  <a:pt x="3031482" y="56801"/>
                </a:lnTo>
                <a:lnTo>
                  <a:pt x="3124765" y="107473"/>
                </a:lnTo>
                <a:lnTo>
                  <a:pt x="3215825" y="161603"/>
                </a:lnTo>
                <a:lnTo>
                  <a:pt x="3304573" y="219103"/>
                </a:lnTo>
                <a:lnTo>
                  <a:pt x="3390922" y="279885"/>
                </a:lnTo>
                <a:lnTo>
                  <a:pt x="3474783" y="343860"/>
                </a:lnTo>
                <a:lnTo>
                  <a:pt x="3541611" y="399011"/>
                </a:lnTo>
                <a:lnTo>
                  <a:pt x="0" y="399011"/>
                </a:lnTo>
                <a:lnTo>
                  <a:pt x="66828" y="343860"/>
                </a:lnTo>
                <a:lnTo>
                  <a:pt x="150689" y="279885"/>
                </a:lnTo>
                <a:lnTo>
                  <a:pt x="237038" y="219103"/>
                </a:lnTo>
                <a:lnTo>
                  <a:pt x="325786" y="161603"/>
                </a:lnTo>
                <a:lnTo>
                  <a:pt x="416846" y="107473"/>
                </a:lnTo>
                <a:lnTo>
                  <a:pt x="510129" y="56801"/>
                </a:lnTo>
                <a:lnTo>
                  <a:pt x="605546" y="9676"/>
                </a:lnTo>
                <a:lnTo>
                  <a:pt x="627232" y="0"/>
                </a:lnTo>
                <a:close/>
              </a:path>
            </a:pathLst>
          </a:custGeom>
          <a:solidFill>
            <a:srgbClr val="FFC688"/>
          </a:solidFill>
          <a:ln/>
        </p:spPr>
      </p:sp>
      <p:sp>
        <p:nvSpPr>
          <p:cNvPr id="6" name="Shape 4"/>
          <p:cNvSpPr/>
          <p:nvPr/>
        </p:nvSpPr>
        <p:spPr>
          <a:xfrm>
            <a:off x="1580816" y="1184564"/>
            <a:ext cx="4058470" cy="399011"/>
          </a:xfrm>
          <a:custGeom>
            <a:avLst/>
            <a:gdLst/>
            <a:ahLst/>
            <a:cxnLst/>
            <a:rect l="l" t="t" r="r" b="b"/>
            <a:pathLst>
              <a:path w="4058470" h="399011">
                <a:moveTo>
                  <a:pt x="3606018" y="0"/>
                </a:moveTo>
                <a:lnTo>
                  <a:pt x="3649351" y="30503"/>
                </a:lnTo>
                <a:lnTo>
                  <a:pt x="3733212" y="94478"/>
                </a:lnTo>
                <a:lnTo>
                  <a:pt x="3814497" y="161560"/>
                </a:lnTo>
                <a:lnTo>
                  <a:pt x="3893118" y="231658"/>
                </a:lnTo>
                <a:lnTo>
                  <a:pt x="3968986" y="304685"/>
                </a:lnTo>
                <a:lnTo>
                  <a:pt x="4042013" y="380553"/>
                </a:lnTo>
                <a:lnTo>
                  <a:pt x="4058470" y="399011"/>
                </a:lnTo>
                <a:lnTo>
                  <a:pt x="0" y="399011"/>
                </a:lnTo>
                <a:lnTo>
                  <a:pt x="16457" y="380553"/>
                </a:lnTo>
                <a:lnTo>
                  <a:pt x="89484" y="304685"/>
                </a:lnTo>
                <a:lnTo>
                  <a:pt x="165352" y="231658"/>
                </a:lnTo>
                <a:lnTo>
                  <a:pt x="243973" y="161560"/>
                </a:lnTo>
                <a:lnTo>
                  <a:pt x="325258" y="94478"/>
                </a:lnTo>
                <a:lnTo>
                  <a:pt x="409119" y="30503"/>
                </a:lnTo>
                <a:lnTo>
                  <a:pt x="452452" y="0"/>
                </a:lnTo>
                <a:close/>
              </a:path>
            </a:pathLst>
          </a:custGeom>
          <a:solidFill>
            <a:srgbClr val="FFC483"/>
          </a:solidFill>
          <a:ln/>
        </p:spPr>
      </p:sp>
      <p:sp>
        <p:nvSpPr>
          <p:cNvPr id="7" name="Shape 5"/>
          <p:cNvSpPr/>
          <p:nvPr/>
        </p:nvSpPr>
        <p:spPr>
          <a:xfrm>
            <a:off x="1379173" y="1433945"/>
            <a:ext cx="4461757" cy="399011"/>
          </a:xfrm>
          <a:custGeom>
            <a:avLst/>
            <a:gdLst/>
            <a:ahLst/>
            <a:cxnLst/>
            <a:rect l="l" t="t" r="r" b="b"/>
            <a:pathLst>
              <a:path w="4461757" h="399011">
                <a:moveTo>
                  <a:pt x="4113175" y="0"/>
                </a:moveTo>
                <a:lnTo>
                  <a:pt x="4170630" y="55304"/>
                </a:lnTo>
                <a:lnTo>
                  <a:pt x="4243657" y="131172"/>
                </a:lnTo>
                <a:lnTo>
                  <a:pt x="4313755" y="209792"/>
                </a:lnTo>
                <a:lnTo>
                  <a:pt x="4380837" y="291077"/>
                </a:lnTo>
                <a:lnTo>
                  <a:pt x="4444812" y="374938"/>
                </a:lnTo>
                <a:lnTo>
                  <a:pt x="4461757" y="399011"/>
                </a:lnTo>
                <a:lnTo>
                  <a:pt x="0" y="399011"/>
                </a:lnTo>
                <a:lnTo>
                  <a:pt x="16945" y="374938"/>
                </a:lnTo>
                <a:lnTo>
                  <a:pt x="80921" y="291077"/>
                </a:lnTo>
                <a:lnTo>
                  <a:pt x="148002" y="209792"/>
                </a:lnTo>
                <a:lnTo>
                  <a:pt x="218100" y="131172"/>
                </a:lnTo>
                <a:lnTo>
                  <a:pt x="291128" y="55304"/>
                </a:lnTo>
                <a:lnTo>
                  <a:pt x="348582" y="0"/>
                </a:lnTo>
                <a:close/>
              </a:path>
            </a:pathLst>
          </a:custGeom>
          <a:solidFill>
            <a:srgbClr val="FEC17F"/>
          </a:solidFill>
          <a:ln/>
        </p:spPr>
      </p:sp>
      <p:sp>
        <p:nvSpPr>
          <p:cNvPr id="8" name="Shape 6"/>
          <p:cNvSpPr/>
          <p:nvPr/>
        </p:nvSpPr>
        <p:spPr>
          <a:xfrm>
            <a:off x="1219742" y="1683327"/>
            <a:ext cx="4780619" cy="399011"/>
          </a:xfrm>
          <a:custGeom>
            <a:avLst/>
            <a:gdLst/>
            <a:ahLst/>
            <a:cxnLst/>
            <a:rect l="l" t="t" r="r" b="b"/>
            <a:pathLst>
              <a:path w="4780619" h="399011">
                <a:moveTo>
                  <a:pt x="4505858" y="0"/>
                </a:moveTo>
                <a:lnTo>
                  <a:pt x="4540268" y="41695"/>
                </a:lnTo>
                <a:lnTo>
                  <a:pt x="4604243" y="125556"/>
                </a:lnTo>
                <a:lnTo>
                  <a:pt x="4665025" y="211905"/>
                </a:lnTo>
                <a:lnTo>
                  <a:pt x="4722525" y="300653"/>
                </a:lnTo>
                <a:lnTo>
                  <a:pt x="4776655" y="391713"/>
                </a:lnTo>
                <a:lnTo>
                  <a:pt x="4780619" y="399011"/>
                </a:lnTo>
                <a:lnTo>
                  <a:pt x="0" y="399011"/>
                </a:lnTo>
                <a:lnTo>
                  <a:pt x="3964" y="391713"/>
                </a:lnTo>
                <a:lnTo>
                  <a:pt x="58094" y="300653"/>
                </a:lnTo>
                <a:lnTo>
                  <a:pt x="115594" y="211905"/>
                </a:lnTo>
                <a:lnTo>
                  <a:pt x="176376" y="125556"/>
                </a:lnTo>
                <a:lnTo>
                  <a:pt x="240352" y="41695"/>
                </a:lnTo>
                <a:lnTo>
                  <a:pt x="274761" y="0"/>
                </a:lnTo>
                <a:close/>
              </a:path>
            </a:pathLst>
          </a:custGeom>
          <a:solidFill>
            <a:srgbClr val="FEBF7A"/>
          </a:solidFill>
          <a:ln/>
        </p:spPr>
      </p:sp>
      <p:sp>
        <p:nvSpPr>
          <p:cNvPr id="9" name="Shape 7"/>
          <p:cNvSpPr/>
          <p:nvPr/>
        </p:nvSpPr>
        <p:spPr>
          <a:xfrm>
            <a:off x="1095576" y="1932709"/>
            <a:ext cx="5028950" cy="399011"/>
          </a:xfrm>
          <a:custGeom>
            <a:avLst/>
            <a:gdLst/>
            <a:ahLst/>
            <a:cxnLst/>
            <a:rect l="l" t="t" r="r" b="b"/>
            <a:pathLst>
              <a:path w="5028950" h="399011">
                <a:moveTo>
                  <a:pt x="4813472" y="0"/>
                </a:moveTo>
                <a:lnTo>
                  <a:pt x="4846691" y="51272"/>
                </a:lnTo>
                <a:lnTo>
                  <a:pt x="4900820" y="142331"/>
                </a:lnTo>
                <a:lnTo>
                  <a:pt x="4951492" y="235614"/>
                </a:lnTo>
                <a:lnTo>
                  <a:pt x="4998617" y="331032"/>
                </a:lnTo>
                <a:lnTo>
                  <a:pt x="5028950" y="399011"/>
                </a:lnTo>
                <a:lnTo>
                  <a:pt x="0" y="399011"/>
                </a:lnTo>
                <a:lnTo>
                  <a:pt x="30333" y="331032"/>
                </a:lnTo>
                <a:lnTo>
                  <a:pt x="77458" y="235614"/>
                </a:lnTo>
                <a:lnTo>
                  <a:pt x="128130" y="142331"/>
                </a:lnTo>
                <a:lnTo>
                  <a:pt x="182259" y="51272"/>
                </a:lnTo>
                <a:lnTo>
                  <a:pt x="215478" y="0"/>
                </a:lnTo>
                <a:close/>
              </a:path>
            </a:pathLst>
          </a:custGeom>
          <a:solidFill>
            <a:srgbClr val="FEBD76"/>
          </a:solidFill>
          <a:ln/>
        </p:spPr>
      </p:sp>
      <p:sp>
        <p:nvSpPr>
          <p:cNvPr id="10" name="Shape 8"/>
          <p:cNvSpPr/>
          <p:nvPr/>
        </p:nvSpPr>
        <p:spPr>
          <a:xfrm>
            <a:off x="1000732" y="2182091"/>
            <a:ext cx="5218638" cy="399011"/>
          </a:xfrm>
          <a:custGeom>
            <a:avLst/>
            <a:gdLst/>
            <a:ahLst/>
            <a:cxnLst/>
            <a:rect l="l" t="t" r="r" b="b"/>
            <a:pathLst>
              <a:path w="5218638" h="399011">
                <a:moveTo>
                  <a:pt x="5053136" y="0"/>
                </a:moveTo>
                <a:lnTo>
                  <a:pt x="5093461" y="81650"/>
                </a:lnTo>
                <a:lnTo>
                  <a:pt x="5136951" y="179114"/>
                </a:lnTo>
                <a:lnTo>
                  <a:pt x="5176718" y="278537"/>
                </a:lnTo>
                <a:lnTo>
                  <a:pt x="5212673" y="379830"/>
                </a:lnTo>
                <a:lnTo>
                  <a:pt x="5218638" y="399011"/>
                </a:lnTo>
                <a:lnTo>
                  <a:pt x="0" y="399011"/>
                </a:lnTo>
                <a:lnTo>
                  <a:pt x="5965" y="379830"/>
                </a:lnTo>
                <a:lnTo>
                  <a:pt x="41921" y="278537"/>
                </a:lnTo>
                <a:lnTo>
                  <a:pt x="81688" y="179114"/>
                </a:lnTo>
                <a:lnTo>
                  <a:pt x="125177" y="81650"/>
                </a:lnTo>
                <a:lnTo>
                  <a:pt x="165503" y="0"/>
                </a:lnTo>
                <a:close/>
              </a:path>
            </a:pathLst>
          </a:custGeom>
          <a:solidFill>
            <a:srgbClr val="FEBB72"/>
          </a:solidFill>
          <a:ln/>
        </p:spPr>
      </p:sp>
      <p:sp>
        <p:nvSpPr>
          <p:cNvPr id="11" name="Shape 9"/>
          <p:cNvSpPr/>
          <p:nvPr/>
        </p:nvSpPr>
        <p:spPr>
          <a:xfrm>
            <a:off x="932878" y="2431473"/>
            <a:ext cx="5354345" cy="399011"/>
          </a:xfrm>
          <a:custGeom>
            <a:avLst/>
            <a:gdLst/>
            <a:ahLst/>
            <a:cxnLst/>
            <a:rect l="l" t="t" r="r" b="b"/>
            <a:pathLst>
              <a:path w="5354345" h="399011">
                <a:moveTo>
                  <a:pt x="5232910" y="0"/>
                </a:moveTo>
                <a:lnTo>
                  <a:pt x="5244571" y="29155"/>
                </a:lnTo>
                <a:lnTo>
                  <a:pt x="5280527" y="130448"/>
                </a:lnTo>
                <a:lnTo>
                  <a:pt x="5312582" y="233523"/>
                </a:lnTo>
                <a:lnTo>
                  <a:pt x="5340650" y="338291"/>
                </a:lnTo>
                <a:lnTo>
                  <a:pt x="5354345" y="399011"/>
                </a:lnTo>
                <a:lnTo>
                  <a:pt x="0" y="399011"/>
                </a:lnTo>
                <a:lnTo>
                  <a:pt x="13695" y="338291"/>
                </a:lnTo>
                <a:lnTo>
                  <a:pt x="41763" y="233523"/>
                </a:lnTo>
                <a:lnTo>
                  <a:pt x="73819" y="130448"/>
                </a:lnTo>
                <a:lnTo>
                  <a:pt x="109774" y="29155"/>
                </a:lnTo>
                <a:lnTo>
                  <a:pt x="121436" y="0"/>
                </a:lnTo>
                <a:close/>
              </a:path>
            </a:pathLst>
          </a:custGeom>
          <a:solidFill>
            <a:srgbClr val="FDB86D"/>
          </a:solidFill>
          <a:ln/>
        </p:spPr>
      </p:sp>
      <p:sp>
        <p:nvSpPr>
          <p:cNvPr id="12" name="Shape 10"/>
          <p:cNvSpPr/>
          <p:nvPr/>
        </p:nvSpPr>
        <p:spPr>
          <a:xfrm>
            <a:off x="889100" y="2680855"/>
            <a:ext cx="5441903" cy="399011"/>
          </a:xfrm>
          <a:custGeom>
            <a:avLst/>
            <a:gdLst/>
            <a:ahLst/>
            <a:cxnLst/>
            <a:rect l="l" t="t" r="r" b="b"/>
            <a:pathLst>
              <a:path w="5441903" h="399011">
                <a:moveTo>
                  <a:pt x="5360610" y="0"/>
                </a:moveTo>
                <a:lnTo>
                  <a:pt x="5384429" y="88909"/>
                </a:lnTo>
                <a:lnTo>
                  <a:pt x="5408421" y="195283"/>
                </a:lnTo>
                <a:lnTo>
                  <a:pt x="5428249" y="303174"/>
                </a:lnTo>
                <a:lnTo>
                  <a:pt x="5441903" y="399011"/>
                </a:lnTo>
                <a:lnTo>
                  <a:pt x="0" y="399011"/>
                </a:lnTo>
                <a:lnTo>
                  <a:pt x="13654" y="303174"/>
                </a:lnTo>
                <a:lnTo>
                  <a:pt x="33482" y="195283"/>
                </a:lnTo>
                <a:lnTo>
                  <a:pt x="57474" y="88909"/>
                </a:lnTo>
                <a:lnTo>
                  <a:pt x="81293" y="0"/>
                </a:lnTo>
                <a:close/>
              </a:path>
            </a:pathLst>
          </a:custGeom>
          <a:solidFill>
            <a:srgbClr val="FDB669"/>
          </a:solidFill>
          <a:ln/>
        </p:spPr>
      </p:sp>
      <p:sp>
        <p:nvSpPr>
          <p:cNvPr id="13" name="Shape 11"/>
          <p:cNvSpPr/>
          <p:nvPr/>
        </p:nvSpPr>
        <p:spPr>
          <a:xfrm>
            <a:off x="868870" y="2930236"/>
            <a:ext cx="5482363" cy="399011"/>
          </a:xfrm>
          <a:custGeom>
            <a:avLst/>
            <a:gdLst/>
            <a:ahLst/>
            <a:cxnLst/>
            <a:rect l="l" t="t" r="r" b="b"/>
            <a:pathLst>
              <a:path w="5482363" h="399011">
                <a:moveTo>
                  <a:pt x="5438593" y="0"/>
                </a:moveTo>
                <a:lnTo>
                  <a:pt x="5448479" y="53792"/>
                </a:lnTo>
                <a:lnTo>
                  <a:pt x="5464054" y="163112"/>
                </a:lnTo>
                <a:lnTo>
                  <a:pt x="5475288" y="273773"/>
                </a:lnTo>
                <a:lnTo>
                  <a:pt x="5482094" y="385686"/>
                </a:lnTo>
                <a:lnTo>
                  <a:pt x="5482363" y="399011"/>
                </a:lnTo>
                <a:lnTo>
                  <a:pt x="0" y="399011"/>
                </a:lnTo>
                <a:lnTo>
                  <a:pt x="270" y="385686"/>
                </a:lnTo>
                <a:lnTo>
                  <a:pt x="7075" y="273773"/>
                </a:lnTo>
                <a:lnTo>
                  <a:pt x="18309" y="163112"/>
                </a:lnTo>
                <a:lnTo>
                  <a:pt x="33884" y="53792"/>
                </a:lnTo>
                <a:lnTo>
                  <a:pt x="43770" y="0"/>
                </a:lnTo>
                <a:close/>
              </a:path>
            </a:pathLst>
          </a:custGeom>
          <a:solidFill>
            <a:srgbClr val="FDB465"/>
          </a:solidFill>
          <a:ln/>
        </p:spPr>
      </p:sp>
      <p:sp>
        <p:nvSpPr>
          <p:cNvPr id="14" name="Shape 12"/>
          <p:cNvSpPr/>
          <p:nvPr/>
        </p:nvSpPr>
        <p:spPr>
          <a:xfrm>
            <a:off x="866851" y="3179618"/>
            <a:ext cx="5486400" cy="399011"/>
          </a:xfrm>
          <a:custGeom>
            <a:avLst/>
            <a:gdLst/>
            <a:ahLst/>
            <a:cxnLst/>
            <a:rect l="l" t="t" r="r" b="b"/>
            <a:pathLst>
              <a:path w="5486400" h="399011">
                <a:moveTo>
                  <a:pt x="5474830" y="0"/>
                </a:moveTo>
                <a:lnTo>
                  <a:pt x="5477307" y="24391"/>
                </a:lnTo>
                <a:lnTo>
                  <a:pt x="5484112" y="136304"/>
                </a:lnTo>
                <a:lnTo>
                  <a:pt x="5486400" y="249382"/>
                </a:lnTo>
                <a:lnTo>
                  <a:pt x="5484112" y="362459"/>
                </a:lnTo>
                <a:lnTo>
                  <a:pt x="5481889" y="399011"/>
                </a:lnTo>
                <a:lnTo>
                  <a:pt x="4511" y="399011"/>
                </a:lnTo>
                <a:lnTo>
                  <a:pt x="2288" y="362459"/>
                </a:lnTo>
                <a:lnTo>
                  <a:pt x="0" y="249382"/>
                </a:lnTo>
                <a:lnTo>
                  <a:pt x="2288" y="136304"/>
                </a:lnTo>
                <a:lnTo>
                  <a:pt x="9093" y="24391"/>
                </a:lnTo>
                <a:lnTo>
                  <a:pt x="11570" y="0"/>
                </a:lnTo>
                <a:close/>
              </a:path>
            </a:pathLst>
          </a:custGeom>
          <a:solidFill>
            <a:srgbClr val="FDB260"/>
          </a:solidFill>
          <a:ln/>
        </p:spPr>
      </p:sp>
      <p:sp>
        <p:nvSpPr>
          <p:cNvPr id="15" name="Shape 13"/>
          <p:cNvSpPr/>
          <p:nvPr/>
        </p:nvSpPr>
        <p:spPr>
          <a:xfrm>
            <a:off x="866851" y="3429000"/>
            <a:ext cx="5486400" cy="399011"/>
          </a:xfrm>
          <a:custGeom>
            <a:avLst/>
            <a:gdLst/>
            <a:ahLst/>
            <a:cxnLst/>
            <a:rect l="l" t="t" r="r" b="b"/>
            <a:pathLst>
              <a:path w="5486400" h="399011">
                <a:moveTo>
                  <a:pt x="5486400" y="0"/>
                </a:moveTo>
                <a:lnTo>
                  <a:pt x="5486400" y="0"/>
                </a:lnTo>
                <a:lnTo>
                  <a:pt x="5484112" y="113077"/>
                </a:lnTo>
                <a:lnTo>
                  <a:pt x="5477307" y="224991"/>
                </a:lnTo>
                <a:lnTo>
                  <a:pt x="5466072" y="335651"/>
                </a:lnTo>
                <a:lnTo>
                  <a:pt x="5457045" y="399011"/>
                </a:lnTo>
                <a:lnTo>
                  <a:pt x="29355" y="399011"/>
                </a:lnTo>
                <a:lnTo>
                  <a:pt x="20328" y="335651"/>
                </a:lnTo>
                <a:lnTo>
                  <a:pt x="9093" y="224991"/>
                </a:lnTo>
                <a:lnTo>
                  <a:pt x="2288" y="113077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CAF5C"/>
          </a:solidFill>
          <a:ln/>
        </p:spPr>
      </p:sp>
      <p:sp>
        <p:nvSpPr>
          <p:cNvPr id="16" name="Shape 14"/>
          <p:cNvSpPr/>
          <p:nvPr/>
        </p:nvSpPr>
        <p:spPr>
          <a:xfrm>
            <a:off x="878421" y="3678382"/>
            <a:ext cx="5463261" cy="399011"/>
          </a:xfrm>
          <a:custGeom>
            <a:avLst/>
            <a:gdLst/>
            <a:ahLst/>
            <a:cxnLst/>
            <a:rect l="l" t="t" r="r" b="b"/>
            <a:pathLst>
              <a:path w="5463261" h="399011">
                <a:moveTo>
                  <a:pt x="5463261" y="0"/>
                </a:moveTo>
                <a:lnTo>
                  <a:pt x="5454503" y="86270"/>
                </a:lnTo>
                <a:lnTo>
                  <a:pt x="5438928" y="195590"/>
                </a:lnTo>
                <a:lnTo>
                  <a:pt x="5419100" y="303481"/>
                </a:lnTo>
                <a:lnTo>
                  <a:pt x="5397554" y="399011"/>
                </a:lnTo>
                <a:lnTo>
                  <a:pt x="65707" y="399011"/>
                </a:lnTo>
                <a:lnTo>
                  <a:pt x="44161" y="303481"/>
                </a:lnTo>
                <a:lnTo>
                  <a:pt x="24333" y="195590"/>
                </a:lnTo>
                <a:lnTo>
                  <a:pt x="8758" y="86270"/>
                </a:lnTo>
                <a:lnTo>
                  <a:pt x="0" y="0"/>
                </a:lnTo>
                <a:close/>
              </a:path>
            </a:pathLst>
          </a:custGeom>
          <a:solidFill>
            <a:srgbClr val="FCAD57"/>
          </a:solidFill>
          <a:ln/>
        </p:spPr>
      </p:sp>
      <p:sp>
        <p:nvSpPr>
          <p:cNvPr id="17" name="Shape 15"/>
          <p:cNvSpPr/>
          <p:nvPr/>
        </p:nvSpPr>
        <p:spPr>
          <a:xfrm>
            <a:off x="912640" y="3927764"/>
            <a:ext cx="5394823" cy="399011"/>
          </a:xfrm>
          <a:custGeom>
            <a:avLst/>
            <a:gdLst/>
            <a:ahLst/>
            <a:cxnLst/>
            <a:rect l="l" t="t" r="r" b="b"/>
            <a:pathLst>
              <a:path w="5394823" h="399011">
                <a:moveTo>
                  <a:pt x="5394823" y="0"/>
                </a:moveTo>
                <a:lnTo>
                  <a:pt x="5384881" y="54099"/>
                </a:lnTo>
                <a:lnTo>
                  <a:pt x="5360889" y="160473"/>
                </a:lnTo>
                <a:lnTo>
                  <a:pt x="5332821" y="265241"/>
                </a:lnTo>
                <a:lnTo>
                  <a:pt x="5300765" y="368316"/>
                </a:lnTo>
                <a:lnTo>
                  <a:pt x="5289870" y="399011"/>
                </a:lnTo>
                <a:lnTo>
                  <a:pt x="104953" y="399011"/>
                </a:lnTo>
                <a:lnTo>
                  <a:pt x="94058" y="368316"/>
                </a:lnTo>
                <a:lnTo>
                  <a:pt x="62002" y="265241"/>
                </a:lnTo>
                <a:lnTo>
                  <a:pt x="33934" y="160473"/>
                </a:lnTo>
                <a:lnTo>
                  <a:pt x="9942" y="54099"/>
                </a:lnTo>
                <a:lnTo>
                  <a:pt x="0" y="0"/>
                </a:lnTo>
                <a:close/>
              </a:path>
            </a:pathLst>
          </a:custGeom>
          <a:solidFill>
            <a:srgbClr val="FCAB53"/>
          </a:solidFill>
          <a:ln/>
        </p:spPr>
      </p:sp>
      <p:sp>
        <p:nvSpPr>
          <p:cNvPr id="18" name="Shape 16"/>
          <p:cNvSpPr/>
          <p:nvPr/>
        </p:nvSpPr>
        <p:spPr>
          <a:xfrm>
            <a:off x="970393" y="4177145"/>
            <a:ext cx="5279317" cy="399011"/>
          </a:xfrm>
          <a:custGeom>
            <a:avLst/>
            <a:gdLst/>
            <a:ahLst/>
            <a:cxnLst/>
            <a:rect l="l" t="t" r="r" b="b"/>
            <a:pathLst>
              <a:path w="5279317" h="399011">
                <a:moveTo>
                  <a:pt x="5279317" y="0"/>
                </a:moveTo>
                <a:lnTo>
                  <a:pt x="5275068" y="15859"/>
                </a:lnTo>
                <a:lnTo>
                  <a:pt x="5243012" y="118934"/>
                </a:lnTo>
                <a:lnTo>
                  <a:pt x="5207057" y="220227"/>
                </a:lnTo>
                <a:lnTo>
                  <a:pt x="5167290" y="319649"/>
                </a:lnTo>
                <a:lnTo>
                  <a:pt x="5131878" y="399011"/>
                </a:lnTo>
                <a:lnTo>
                  <a:pt x="147439" y="399011"/>
                </a:lnTo>
                <a:lnTo>
                  <a:pt x="112027" y="319649"/>
                </a:lnTo>
                <a:lnTo>
                  <a:pt x="72260" y="220227"/>
                </a:lnTo>
                <a:lnTo>
                  <a:pt x="36305" y="118934"/>
                </a:lnTo>
                <a:lnTo>
                  <a:pt x="4249" y="15859"/>
                </a:lnTo>
                <a:lnTo>
                  <a:pt x="0" y="0"/>
                </a:lnTo>
                <a:close/>
              </a:path>
            </a:pathLst>
          </a:custGeom>
          <a:solidFill>
            <a:srgbClr val="FCA94F"/>
          </a:solidFill>
          <a:ln/>
        </p:spPr>
      </p:sp>
      <p:sp>
        <p:nvSpPr>
          <p:cNvPr id="19" name="Shape 17"/>
          <p:cNvSpPr/>
          <p:nvPr/>
        </p:nvSpPr>
        <p:spPr>
          <a:xfrm>
            <a:off x="1054314" y="4426527"/>
            <a:ext cx="5111474" cy="399011"/>
          </a:xfrm>
          <a:custGeom>
            <a:avLst/>
            <a:gdLst/>
            <a:ahLst/>
            <a:cxnLst/>
            <a:rect l="l" t="t" r="r" b="b"/>
            <a:pathLst>
              <a:path w="5111474" h="399011">
                <a:moveTo>
                  <a:pt x="5111474" y="0"/>
                </a:moveTo>
                <a:lnTo>
                  <a:pt x="5083369" y="70268"/>
                </a:lnTo>
                <a:lnTo>
                  <a:pt x="5039879" y="167732"/>
                </a:lnTo>
                <a:lnTo>
                  <a:pt x="4992754" y="263150"/>
                </a:lnTo>
                <a:lnTo>
                  <a:pt x="4942083" y="356432"/>
                </a:lnTo>
                <a:lnTo>
                  <a:pt x="4916772" y="399011"/>
                </a:lnTo>
                <a:lnTo>
                  <a:pt x="194702" y="399011"/>
                </a:lnTo>
                <a:lnTo>
                  <a:pt x="169392" y="356432"/>
                </a:lnTo>
                <a:lnTo>
                  <a:pt x="118720" y="263150"/>
                </a:lnTo>
                <a:lnTo>
                  <a:pt x="71595" y="167732"/>
                </a:lnTo>
                <a:lnTo>
                  <a:pt x="28105" y="70268"/>
                </a:lnTo>
                <a:lnTo>
                  <a:pt x="0" y="0"/>
                </a:lnTo>
                <a:close/>
              </a:path>
            </a:pathLst>
          </a:custGeom>
          <a:solidFill>
            <a:srgbClr val="FBA64A"/>
          </a:solidFill>
          <a:ln/>
        </p:spPr>
      </p:sp>
      <p:sp>
        <p:nvSpPr>
          <p:cNvPr id="20" name="Shape 18"/>
          <p:cNvSpPr/>
          <p:nvPr/>
        </p:nvSpPr>
        <p:spPr>
          <a:xfrm>
            <a:off x="1166235" y="4675909"/>
            <a:ext cx="4887633" cy="399011"/>
          </a:xfrm>
          <a:custGeom>
            <a:avLst/>
            <a:gdLst/>
            <a:ahLst/>
            <a:cxnLst/>
            <a:rect l="l" t="t" r="r" b="b"/>
            <a:pathLst>
              <a:path w="4887633" h="399011">
                <a:moveTo>
                  <a:pt x="4887633" y="0"/>
                </a:moveTo>
                <a:lnTo>
                  <a:pt x="4880833" y="13768"/>
                </a:lnTo>
                <a:lnTo>
                  <a:pt x="4830162" y="107050"/>
                </a:lnTo>
                <a:lnTo>
                  <a:pt x="4776032" y="198110"/>
                </a:lnTo>
                <a:lnTo>
                  <a:pt x="4718532" y="286858"/>
                </a:lnTo>
                <a:lnTo>
                  <a:pt x="4657750" y="373207"/>
                </a:lnTo>
                <a:lnTo>
                  <a:pt x="4638065" y="399011"/>
                </a:lnTo>
                <a:lnTo>
                  <a:pt x="249568" y="399011"/>
                </a:lnTo>
                <a:lnTo>
                  <a:pt x="229883" y="373207"/>
                </a:lnTo>
                <a:lnTo>
                  <a:pt x="169101" y="286858"/>
                </a:lnTo>
                <a:lnTo>
                  <a:pt x="111601" y="198110"/>
                </a:lnTo>
                <a:lnTo>
                  <a:pt x="57471" y="107050"/>
                </a:lnTo>
                <a:lnTo>
                  <a:pt x="6800" y="13768"/>
                </a:lnTo>
                <a:lnTo>
                  <a:pt x="0" y="0"/>
                </a:lnTo>
                <a:close/>
              </a:path>
            </a:pathLst>
          </a:custGeom>
          <a:solidFill>
            <a:srgbClr val="FBA446"/>
          </a:solidFill>
          <a:ln/>
        </p:spPr>
      </p:sp>
      <p:sp>
        <p:nvSpPr>
          <p:cNvPr id="21" name="Shape 19"/>
          <p:cNvSpPr/>
          <p:nvPr/>
        </p:nvSpPr>
        <p:spPr>
          <a:xfrm>
            <a:off x="1311055" y="4925291"/>
            <a:ext cx="4597993" cy="399011"/>
          </a:xfrm>
          <a:custGeom>
            <a:avLst/>
            <a:gdLst/>
            <a:ahLst/>
            <a:cxnLst/>
            <a:rect l="l" t="t" r="r" b="b"/>
            <a:pathLst>
              <a:path w="4597993" h="399011">
                <a:moveTo>
                  <a:pt x="4597993" y="0"/>
                </a:moveTo>
                <a:lnTo>
                  <a:pt x="4573712" y="37477"/>
                </a:lnTo>
                <a:lnTo>
                  <a:pt x="4512930" y="123825"/>
                </a:lnTo>
                <a:lnTo>
                  <a:pt x="4448955" y="207686"/>
                </a:lnTo>
                <a:lnTo>
                  <a:pt x="4381873" y="288971"/>
                </a:lnTo>
                <a:lnTo>
                  <a:pt x="4311775" y="367592"/>
                </a:lnTo>
                <a:lnTo>
                  <a:pt x="4281533" y="399011"/>
                </a:lnTo>
                <a:lnTo>
                  <a:pt x="316461" y="399011"/>
                </a:lnTo>
                <a:lnTo>
                  <a:pt x="286218" y="367592"/>
                </a:lnTo>
                <a:lnTo>
                  <a:pt x="216120" y="288971"/>
                </a:lnTo>
                <a:lnTo>
                  <a:pt x="149039" y="207686"/>
                </a:lnTo>
                <a:lnTo>
                  <a:pt x="85063" y="123825"/>
                </a:lnTo>
                <a:lnTo>
                  <a:pt x="24281" y="37477"/>
                </a:lnTo>
                <a:lnTo>
                  <a:pt x="0" y="0"/>
                </a:lnTo>
                <a:close/>
              </a:path>
            </a:pathLst>
          </a:custGeom>
          <a:solidFill>
            <a:srgbClr val="FBA242"/>
          </a:solidFill>
          <a:ln/>
        </p:spPr>
      </p:sp>
      <p:sp>
        <p:nvSpPr>
          <p:cNvPr id="22" name="Shape 20"/>
          <p:cNvSpPr/>
          <p:nvPr/>
        </p:nvSpPr>
        <p:spPr>
          <a:xfrm>
            <a:off x="1494503" y="5174673"/>
            <a:ext cx="4231097" cy="399011"/>
          </a:xfrm>
          <a:custGeom>
            <a:avLst/>
            <a:gdLst/>
            <a:ahLst/>
            <a:cxnLst/>
            <a:rect l="l" t="t" r="r" b="b"/>
            <a:pathLst>
              <a:path w="4231097" h="399011">
                <a:moveTo>
                  <a:pt x="4231097" y="0"/>
                </a:moveTo>
                <a:lnTo>
                  <a:pt x="4198425" y="39590"/>
                </a:lnTo>
                <a:lnTo>
                  <a:pt x="4128327" y="118210"/>
                </a:lnTo>
                <a:lnTo>
                  <a:pt x="4055299" y="194078"/>
                </a:lnTo>
                <a:lnTo>
                  <a:pt x="3979431" y="267106"/>
                </a:lnTo>
                <a:lnTo>
                  <a:pt x="3900811" y="337204"/>
                </a:lnTo>
                <a:lnTo>
                  <a:pt x="3825917" y="399011"/>
                </a:lnTo>
                <a:lnTo>
                  <a:pt x="405180" y="399011"/>
                </a:lnTo>
                <a:lnTo>
                  <a:pt x="330286" y="337204"/>
                </a:lnTo>
                <a:lnTo>
                  <a:pt x="251665" y="267106"/>
                </a:lnTo>
                <a:lnTo>
                  <a:pt x="175797" y="194078"/>
                </a:lnTo>
                <a:lnTo>
                  <a:pt x="102770" y="118210"/>
                </a:lnTo>
                <a:lnTo>
                  <a:pt x="32672" y="39590"/>
                </a:lnTo>
                <a:lnTo>
                  <a:pt x="0" y="0"/>
                </a:lnTo>
                <a:close/>
              </a:path>
            </a:pathLst>
          </a:custGeom>
          <a:solidFill>
            <a:srgbClr val="FBA03D"/>
          </a:solidFill>
          <a:ln/>
        </p:spPr>
      </p:sp>
      <p:sp>
        <p:nvSpPr>
          <p:cNvPr id="23" name="Shape 21"/>
          <p:cNvSpPr/>
          <p:nvPr/>
        </p:nvSpPr>
        <p:spPr>
          <a:xfrm>
            <a:off x="1727755" y="5424055"/>
            <a:ext cx="3764592" cy="399011"/>
          </a:xfrm>
          <a:custGeom>
            <a:avLst/>
            <a:gdLst/>
            <a:ahLst/>
            <a:cxnLst/>
            <a:rect l="l" t="t" r="r" b="b"/>
            <a:pathLst>
              <a:path w="3764592" h="399011">
                <a:moveTo>
                  <a:pt x="3764592" y="0"/>
                </a:moveTo>
                <a:lnTo>
                  <a:pt x="3746179" y="17724"/>
                </a:lnTo>
                <a:lnTo>
                  <a:pt x="3667558" y="87822"/>
                </a:lnTo>
                <a:lnTo>
                  <a:pt x="3586274" y="154903"/>
                </a:lnTo>
                <a:lnTo>
                  <a:pt x="3502413" y="218879"/>
                </a:lnTo>
                <a:lnTo>
                  <a:pt x="3416064" y="279661"/>
                </a:lnTo>
                <a:lnTo>
                  <a:pt x="3327315" y="337161"/>
                </a:lnTo>
                <a:lnTo>
                  <a:pt x="3236256" y="391291"/>
                </a:lnTo>
                <a:lnTo>
                  <a:pt x="3222044" y="399011"/>
                </a:lnTo>
                <a:lnTo>
                  <a:pt x="542549" y="399011"/>
                </a:lnTo>
                <a:lnTo>
                  <a:pt x="528337" y="391291"/>
                </a:lnTo>
                <a:lnTo>
                  <a:pt x="437277" y="337161"/>
                </a:lnTo>
                <a:lnTo>
                  <a:pt x="348529" y="279661"/>
                </a:lnTo>
                <a:lnTo>
                  <a:pt x="262180" y="218879"/>
                </a:lnTo>
                <a:lnTo>
                  <a:pt x="178319" y="154903"/>
                </a:lnTo>
                <a:lnTo>
                  <a:pt x="97034" y="87822"/>
                </a:lnTo>
                <a:lnTo>
                  <a:pt x="18413" y="17724"/>
                </a:lnTo>
                <a:lnTo>
                  <a:pt x="0" y="0"/>
                </a:lnTo>
                <a:close/>
              </a:path>
            </a:pathLst>
          </a:custGeom>
          <a:solidFill>
            <a:srgbClr val="FA9D39"/>
          </a:solidFill>
          <a:ln/>
        </p:spPr>
      </p:sp>
      <p:sp>
        <p:nvSpPr>
          <p:cNvPr id="24" name="Shape 22"/>
          <p:cNvSpPr/>
          <p:nvPr/>
        </p:nvSpPr>
        <p:spPr>
          <a:xfrm>
            <a:off x="2033268" y="5673436"/>
            <a:ext cx="3153566" cy="399011"/>
          </a:xfrm>
          <a:custGeom>
            <a:avLst/>
            <a:gdLst/>
            <a:ahLst/>
            <a:cxnLst/>
            <a:rect l="l" t="t" r="r" b="b"/>
            <a:pathLst>
              <a:path w="3153566" h="399011">
                <a:moveTo>
                  <a:pt x="3153566" y="0"/>
                </a:moveTo>
                <a:lnTo>
                  <a:pt x="3110551" y="30279"/>
                </a:lnTo>
                <a:lnTo>
                  <a:pt x="3021802" y="87779"/>
                </a:lnTo>
                <a:lnTo>
                  <a:pt x="2930743" y="141909"/>
                </a:lnTo>
                <a:lnTo>
                  <a:pt x="2837460" y="192581"/>
                </a:lnTo>
                <a:lnTo>
                  <a:pt x="2742042" y="239705"/>
                </a:lnTo>
                <a:lnTo>
                  <a:pt x="2644578" y="283195"/>
                </a:lnTo>
                <a:lnTo>
                  <a:pt x="2545155" y="322962"/>
                </a:lnTo>
                <a:lnTo>
                  <a:pt x="2443863" y="358917"/>
                </a:lnTo>
                <a:lnTo>
                  <a:pt x="2340788" y="390973"/>
                </a:lnTo>
                <a:lnTo>
                  <a:pt x="2310786" y="399011"/>
                </a:lnTo>
                <a:lnTo>
                  <a:pt x="842780" y="399011"/>
                </a:lnTo>
                <a:lnTo>
                  <a:pt x="812778" y="390973"/>
                </a:lnTo>
                <a:lnTo>
                  <a:pt x="709704" y="358917"/>
                </a:lnTo>
                <a:lnTo>
                  <a:pt x="608411" y="322962"/>
                </a:lnTo>
                <a:lnTo>
                  <a:pt x="508988" y="283195"/>
                </a:lnTo>
                <a:lnTo>
                  <a:pt x="411524" y="239705"/>
                </a:lnTo>
                <a:lnTo>
                  <a:pt x="316106" y="192581"/>
                </a:lnTo>
                <a:lnTo>
                  <a:pt x="222824" y="141909"/>
                </a:lnTo>
                <a:lnTo>
                  <a:pt x="131764" y="87779"/>
                </a:lnTo>
                <a:lnTo>
                  <a:pt x="43016" y="30279"/>
                </a:lnTo>
                <a:lnTo>
                  <a:pt x="0" y="0"/>
                </a:lnTo>
                <a:close/>
              </a:path>
            </a:pathLst>
          </a:custGeom>
          <a:solidFill>
            <a:srgbClr val="FA9B34"/>
          </a:solidFill>
          <a:ln/>
        </p:spPr>
      </p:sp>
      <p:sp>
        <p:nvSpPr>
          <p:cNvPr id="25" name="Shape 23"/>
          <p:cNvSpPr/>
          <p:nvPr/>
        </p:nvSpPr>
        <p:spPr>
          <a:xfrm>
            <a:off x="2466478" y="5922818"/>
            <a:ext cx="2287147" cy="249382"/>
          </a:xfrm>
          <a:custGeom>
            <a:avLst/>
            <a:gdLst/>
            <a:ahLst/>
            <a:cxnLst/>
            <a:rect l="l" t="t" r="r" b="b"/>
            <a:pathLst>
              <a:path w="2287147" h="249382">
                <a:moveTo>
                  <a:pt x="2287147" y="0"/>
                </a:moveTo>
                <a:lnTo>
                  <a:pt x="2211368" y="33813"/>
                </a:lnTo>
                <a:lnTo>
                  <a:pt x="2111946" y="73580"/>
                </a:lnTo>
                <a:lnTo>
                  <a:pt x="2010653" y="109536"/>
                </a:lnTo>
                <a:lnTo>
                  <a:pt x="1907578" y="141592"/>
                </a:lnTo>
                <a:lnTo>
                  <a:pt x="1802810" y="169660"/>
                </a:lnTo>
                <a:lnTo>
                  <a:pt x="1696436" y="193651"/>
                </a:lnTo>
                <a:lnTo>
                  <a:pt x="1588545" y="213479"/>
                </a:lnTo>
                <a:lnTo>
                  <a:pt x="1479225" y="229054"/>
                </a:lnTo>
                <a:lnTo>
                  <a:pt x="1368564" y="240288"/>
                </a:lnTo>
                <a:lnTo>
                  <a:pt x="1256651" y="247094"/>
                </a:lnTo>
                <a:lnTo>
                  <a:pt x="1143573" y="249382"/>
                </a:lnTo>
                <a:lnTo>
                  <a:pt x="1030496" y="247094"/>
                </a:lnTo>
                <a:lnTo>
                  <a:pt x="918583" y="240288"/>
                </a:lnTo>
                <a:lnTo>
                  <a:pt x="807922" y="229054"/>
                </a:lnTo>
                <a:lnTo>
                  <a:pt x="698602" y="213479"/>
                </a:lnTo>
                <a:lnTo>
                  <a:pt x="590711" y="193651"/>
                </a:lnTo>
                <a:lnTo>
                  <a:pt x="484337" y="169660"/>
                </a:lnTo>
                <a:lnTo>
                  <a:pt x="379569" y="141592"/>
                </a:lnTo>
                <a:lnTo>
                  <a:pt x="276494" y="109536"/>
                </a:lnTo>
                <a:lnTo>
                  <a:pt x="175201" y="73580"/>
                </a:lnTo>
                <a:lnTo>
                  <a:pt x="75779" y="33813"/>
                </a:lnTo>
                <a:lnTo>
                  <a:pt x="0" y="0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26" name="Shape 24"/>
          <p:cNvSpPr/>
          <p:nvPr/>
        </p:nvSpPr>
        <p:spPr>
          <a:xfrm>
            <a:off x="1947672" y="1766621"/>
            <a:ext cx="3323844" cy="3323844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81000" dist="254000" dir="5400000">
              <a:srgbClr val="A05C11">
                <a:alpha val="4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1947672" y="2103120"/>
            <a:ext cx="3323844" cy="10058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6400" b="1" dirty="0">
                <a:solidFill>
                  <a:srgbClr val="8895A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🛡️</a:t>
            </a:r>
            <a:endParaRPr lang="en-US" sz="6400"/>
          </a:p>
        </p:txBody>
      </p:sp>
      <p:sp>
        <p:nvSpPr>
          <p:cNvPr id="28" name="Text 26"/>
          <p:cNvSpPr/>
          <p:nvPr/>
        </p:nvSpPr>
        <p:spPr>
          <a:xfrm>
            <a:off x="1947672" y="3154680"/>
            <a:ext cx="3323844" cy="68580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3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Staying Safe</a:t>
            </a:r>
            <a:endParaRPr lang="en-US" sz="3600"/>
          </a:p>
        </p:txBody>
      </p:sp>
      <p:sp>
        <p:nvSpPr>
          <p:cNvPr id="48" name="G2 48"/>
          <p:cNvSpPr/>
          <p:nvPr/>
        </p:nvSpPr>
        <p:spPr>
          <a:xfrm>
            <a:off x="2221992" y="3840480"/>
            <a:ext cx="2775204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1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Online and on the phone</a:t>
            </a:r>
            <a:endParaRPr lang="en-US" sz="1800"/>
          </a:p>
        </p:txBody>
      </p:sp>
      <p:sp>
        <p:nvSpPr>
          <p:cNvPr id="29" name="Text 27"/>
          <p:cNvSpPr/>
          <p:nvPr/>
        </p:nvSpPr>
        <p:spPr>
          <a:xfrm>
            <a:off x="6492240" y="868680"/>
            <a:ext cx="5257800" cy="525780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Scams are getting smarter.</a:t>
            </a: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AI can write convincing fake emails and texts.</a:t>
            </a:r>
            <a:endParaRPr lang="en-US" sz="2000"/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Deepfakes.</a:t>
            </a: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Photos and videos can be faked. Be skeptical of shocking clips.</a:t>
            </a:r>
            <a:endParaRPr lang="en-US" sz="2000"/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Voice-clone calls.</a:t>
            </a: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Scammers can copy a loved one’s voice and fake an emergency. Hang up and call back on a number you know. Consider a family code word.</a:t>
            </a:r>
            <a:endParaRPr lang="en-US" sz="2000"/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Never share with a chatbot:</a:t>
            </a: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passwords, Social Security numbers, bank or card numbers, or medical details.</a:t>
            </a:r>
            <a:endParaRPr lang="en-US" sz="2000"/>
          </a:p>
        </p:txBody>
      </p:sp>
      <p:sp>
        <p:nvSpPr>
          <p:cNvPr id="46" name="Text 44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741932" y="-2478024"/>
            <a:ext cx="6569964" cy="656996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087100" y="-1104595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457200"/>
            <a:ext cx="10360152" cy="7315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AI Can and Can’t Do</a:t>
            </a:r>
            <a:endParaRPr lang="en-US" sz="4000"/>
          </a:p>
        </p:txBody>
      </p:sp>
      <p:sp>
        <p:nvSpPr>
          <p:cNvPr id="6" name="Text 4"/>
          <p:cNvSpPr/>
          <p:nvPr/>
        </p:nvSpPr>
        <p:spPr>
          <a:xfrm>
            <a:off x="914400" y="1170432"/>
            <a:ext cx="10360152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helpful tool, not a know-it-all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1611516" y="1874520"/>
            <a:ext cx="617446" cy="86453"/>
          </a:xfrm>
          <a:custGeom>
            <a:avLst/>
            <a:gdLst/>
            <a:ahLst/>
            <a:cxnLst/>
            <a:rect l="l" t="t" r="r" b="b"/>
            <a:pathLst>
              <a:path w="1570689" h="219922">
                <a:moveTo>
                  <a:pt x="785345" y="0"/>
                </a:moveTo>
                <a:lnTo>
                  <a:pt x="847669" y="1261"/>
                </a:lnTo>
                <a:lnTo>
                  <a:pt x="909352" y="5012"/>
                </a:lnTo>
                <a:lnTo>
                  <a:pt x="970345" y="11204"/>
                </a:lnTo>
                <a:lnTo>
                  <a:pt x="1030598" y="19788"/>
                </a:lnTo>
                <a:lnTo>
                  <a:pt x="1090064" y="30717"/>
                </a:lnTo>
                <a:lnTo>
                  <a:pt x="1148694" y="43940"/>
                </a:lnTo>
                <a:lnTo>
                  <a:pt x="1206439" y="59410"/>
                </a:lnTo>
                <a:lnTo>
                  <a:pt x="1263250" y="77079"/>
                </a:lnTo>
                <a:lnTo>
                  <a:pt x="1319079" y="96896"/>
                </a:lnTo>
                <a:lnTo>
                  <a:pt x="1373878" y="118814"/>
                </a:lnTo>
                <a:lnTo>
                  <a:pt x="1427597" y="142784"/>
                </a:lnTo>
                <a:lnTo>
                  <a:pt x="1480188" y="168758"/>
                </a:lnTo>
                <a:lnTo>
                  <a:pt x="1531602" y="196686"/>
                </a:lnTo>
                <a:lnTo>
                  <a:pt x="1570689" y="219922"/>
                </a:lnTo>
                <a:lnTo>
                  <a:pt x="0" y="219922"/>
                </a:lnTo>
                <a:lnTo>
                  <a:pt x="39087" y="196686"/>
                </a:lnTo>
                <a:lnTo>
                  <a:pt x="90502" y="168758"/>
                </a:lnTo>
                <a:lnTo>
                  <a:pt x="143093" y="142784"/>
                </a:lnTo>
                <a:lnTo>
                  <a:pt x="196812" y="118814"/>
                </a:lnTo>
                <a:lnTo>
                  <a:pt x="251610" y="96896"/>
                </a:lnTo>
                <a:lnTo>
                  <a:pt x="307439" y="77079"/>
                </a:lnTo>
                <a:lnTo>
                  <a:pt x="364251" y="59410"/>
                </a:lnTo>
                <a:lnTo>
                  <a:pt x="421996" y="43940"/>
                </a:lnTo>
                <a:lnTo>
                  <a:pt x="480625" y="30717"/>
                </a:lnTo>
                <a:lnTo>
                  <a:pt x="540091" y="19788"/>
                </a:lnTo>
                <a:lnTo>
                  <a:pt x="600345" y="11204"/>
                </a:lnTo>
                <a:lnTo>
                  <a:pt x="661337" y="5012"/>
                </a:lnTo>
                <a:lnTo>
                  <a:pt x="723020" y="1261"/>
                </a:lnTo>
                <a:lnTo>
                  <a:pt x="785345" y="0"/>
                </a:lnTo>
                <a:close/>
              </a:path>
            </a:pathLst>
          </a:custGeom>
          <a:solidFill>
            <a:srgbClr val="FFC585"/>
          </a:solidFill>
          <a:ln/>
        </p:spPr>
      </p:sp>
      <p:sp>
        <p:nvSpPr>
          <p:cNvPr id="8" name="Shape 6"/>
          <p:cNvSpPr/>
          <p:nvPr/>
        </p:nvSpPr>
        <p:spPr>
          <a:xfrm>
            <a:off x="1536565" y="1928553"/>
            <a:ext cx="767349" cy="86453"/>
          </a:xfrm>
          <a:custGeom>
            <a:avLst/>
            <a:gdLst/>
            <a:ahLst/>
            <a:cxnLst/>
            <a:rect l="l" t="t" r="r" b="b"/>
            <a:pathLst>
              <a:path w="1952018" h="219922">
                <a:moveTo>
                  <a:pt x="1606309" y="0"/>
                </a:moveTo>
                <a:lnTo>
                  <a:pt x="1618261" y="5333"/>
                </a:lnTo>
                <a:lnTo>
                  <a:pt x="1670852" y="31307"/>
                </a:lnTo>
                <a:lnTo>
                  <a:pt x="1722266" y="59235"/>
                </a:lnTo>
                <a:lnTo>
                  <a:pt x="1772455" y="89070"/>
                </a:lnTo>
                <a:lnTo>
                  <a:pt x="1821371" y="120762"/>
                </a:lnTo>
                <a:lnTo>
                  <a:pt x="1868963" y="154263"/>
                </a:lnTo>
                <a:lnTo>
                  <a:pt x="1915185" y="189524"/>
                </a:lnTo>
                <a:lnTo>
                  <a:pt x="1952018" y="219922"/>
                </a:lnTo>
                <a:lnTo>
                  <a:pt x="0" y="219922"/>
                </a:lnTo>
                <a:lnTo>
                  <a:pt x="36833" y="189524"/>
                </a:lnTo>
                <a:lnTo>
                  <a:pt x="83055" y="154263"/>
                </a:lnTo>
                <a:lnTo>
                  <a:pt x="130647" y="120762"/>
                </a:lnTo>
                <a:lnTo>
                  <a:pt x="179563" y="89070"/>
                </a:lnTo>
                <a:lnTo>
                  <a:pt x="229752" y="59235"/>
                </a:lnTo>
                <a:lnTo>
                  <a:pt x="281166" y="31307"/>
                </a:lnTo>
                <a:lnTo>
                  <a:pt x="333757" y="5333"/>
                </a:lnTo>
                <a:lnTo>
                  <a:pt x="345709" y="0"/>
                </a:lnTo>
                <a:close/>
              </a:path>
            </a:pathLst>
          </a:custGeom>
          <a:solidFill>
            <a:srgbClr val="FFC382"/>
          </a:solidFill>
          <a:ln/>
        </p:spPr>
      </p:sp>
      <p:sp>
        <p:nvSpPr>
          <p:cNvPr id="9" name="Shape 7"/>
          <p:cNvSpPr/>
          <p:nvPr/>
        </p:nvSpPr>
        <p:spPr>
          <a:xfrm>
            <a:off x="1480572" y="1982585"/>
            <a:ext cx="879335" cy="86453"/>
          </a:xfrm>
          <a:custGeom>
            <a:avLst/>
            <a:gdLst/>
            <a:ahLst/>
            <a:cxnLst/>
            <a:rect l="l" t="t" r="r" b="b"/>
            <a:pathLst>
              <a:path w="2236893" h="219922">
                <a:moveTo>
                  <a:pt x="1987517" y="0"/>
                </a:moveTo>
                <a:lnTo>
                  <a:pt x="2011401" y="16812"/>
                </a:lnTo>
                <a:lnTo>
                  <a:pt x="2057622" y="52073"/>
                </a:lnTo>
                <a:lnTo>
                  <a:pt x="2102424" y="89046"/>
                </a:lnTo>
                <a:lnTo>
                  <a:pt x="2145757" y="127682"/>
                </a:lnTo>
                <a:lnTo>
                  <a:pt x="2187573" y="167932"/>
                </a:lnTo>
                <a:lnTo>
                  <a:pt x="2227823" y="209748"/>
                </a:lnTo>
                <a:lnTo>
                  <a:pt x="2236893" y="219922"/>
                </a:lnTo>
                <a:lnTo>
                  <a:pt x="0" y="219922"/>
                </a:lnTo>
                <a:lnTo>
                  <a:pt x="9070" y="209748"/>
                </a:lnTo>
                <a:lnTo>
                  <a:pt x="49321" y="167932"/>
                </a:lnTo>
                <a:lnTo>
                  <a:pt x="91137" y="127682"/>
                </a:lnTo>
                <a:lnTo>
                  <a:pt x="134470" y="89046"/>
                </a:lnTo>
                <a:lnTo>
                  <a:pt x="179271" y="52073"/>
                </a:lnTo>
                <a:lnTo>
                  <a:pt x="225493" y="16812"/>
                </a:lnTo>
                <a:lnTo>
                  <a:pt x="249376" y="0"/>
                </a:lnTo>
                <a:close/>
              </a:path>
            </a:pathLst>
          </a:custGeom>
          <a:solidFill>
            <a:srgbClr val="FFC27F"/>
          </a:solidFill>
          <a:ln/>
        </p:spPr>
      </p:sp>
      <p:sp>
        <p:nvSpPr>
          <p:cNvPr id="10" name="Shape 8"/>
          <p:cNvSpPr/>
          <p:nvPr/>
        </p:nvSpPr>
        <p:spPr>
          <a:xfrm>
            <a:off x="1436883" y="2036618"/>
            <a:ext cx="966714" cy="86453"/>
          </a:xfrm>
          <a:custGeom>
            <a:avLst/>
            <a:gdLst/>
            <a:ahLst/>
            <a:cxnLst/>
            <a:rect l="l" t="t" r="r" b="b"/>
            <a:pathLst>
              <a:path w="2459172" h="219922">
                <a:moveTo>
                  <a:pt x="2267045" y="0"/>
                </a:moveTo>
                <a:lnTo>
                  <a:pt x="2298712" y="30481"/>
                </a:lnTo>
                <a:lnTo>
                  <a:pt x="2338962" y="72297"/>
                </a:lnTo>
                <a:lnTo>
                  <a:pt x="2377598" y="115631"/>
                </a:lnTo>
                <a:lnTo>
                  <a:pt x="2414571" y="160432"/>
                </a:lnTo>
                <a:lnTo>
                  <a:pt x="2449832" y="206653"/>
                </a:lnTo>
                <a:lnTo>
                  <a:pt x="2459172" y="219922"/>
                </a:lnTo>
                <a:lnTo>
                  <a:pt x="0" y="219922"/>
                </a:lnTo>
                <a:lnTo>
                  <a:pt x="9340" y="206653"/>
                </a:lnTo>
                <a:lnTo>
                  <a:pt x="44601" y="160432"/>
                </a:lnTo>
                <a:lnTo>
                  <a:pt x="81574" y="115631"/>
                </a:lnTo>
                <a:lnTo>
                  <a:pt x="120210" y="72297"/>
                </a:lnTo>
                <a:lnTo>
                  <a:pt x="160460" y="30481"/>
                </a:lnTo>
                <a:lnTo>
                  <a:pt x="192127" y="0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11" name="Shape 9"/>
          <p:cNvSpPr/>
          <p:nvPr/>
        </p:nvSpPr>
        <p:spPr>
          <a:xfrm>
            <a:off x="1402339" y="2090651"/>
            <a:ext cx="1035801" cy="86453"/>
          </a:xfrm>
          <a:custGeom>
            <a:avLst/>
            <a:gdLst/>
            <a:ahLst/>
            <a:cxnLst/>
            <a:rect l="l" t="t" r="r" b="b"/>
            <a:pathLst>
              <a:path w="2634918" h="219922">
                <a:moveTo>
                  <a:pt x="2483479" y="0"/>
                </a:moveTo>
                <a:lnTo>
                  <a:pt x="2502444" y="22981"/>
                </a:lnTo>
                <a:lnTo>
                  <a:pt x="2537705" y="69202"/>
                </a:lnTo>
                <a:lnTo>
                  <a:pt x="2571206" y="116795"/>
                </a:lnTo>
                <a:lnTo>
                  <a:pt x="2602898" y="165710"/>
                </a:lnTo>
                <a:lnTo>
                  <a:pt x="2632733" y="215899"/>
                </a:lnTo>
                <a:lnTo>
                  <a:pt x="2634918" y="219922"/>
                </a:lnTo>
                <a:lnTo>
                  <a:pt x="0" y="219922"/>
                </a:lnTo>
                <a:lnTo>
                  <a:pt x="2185" y="215899"/>
                </a:lnTo>
                <a:lnTo>
                  <a:pt x="32019" y="165710"/>
                </a:lnTo>
                <a:lnTo>
                  <a:pt x="63712" y="116795"/>
                </a:lnTo>
                <a:lnTo>
                  <a:pt x="97213" y="69202"/>
                </a:lnTo>
                <a:lnTo>
                  <a:pt x="132474" y="22981"/>
                </a:lnTo>
                <a:lnTo>
                  <a:pt x="151439" y="0"/>
                </a:lnTo>
                <a:close/>
              </a:path>
            </a:pathLst>
          </a:custGeom>
          <a:solidFill>
            <a:srgbClr val="FEBF79"/>
          </a:solidFill>
          <a:ln/>
        </p:spPr>
      </p:sp>
      <p:sp>
        <p:nvSpPr>
          <p:cNvPr id="12" name="Shape 10"/>
          <p:cNvSpPr/>
          <p:nvPr/>
        </p:nvSpPr>
        <p:spPr>
          <a:xfrm>
            <a:off x="1375437" y="2144684"/>
            <a:ext cx="1089606" cy="86453"/>
          </a:xfrm>
          <a:custGeom>
            <a:avLst/>
            <a:gdLst/>
            <a:ahLst/>
            <a:cxnLst/>
            <a:rect l="l" t="t" r="r" b="b"/>
            <a:pathLst>
              <a:path w="2771790" h="219922">
                <a:moveTo>
                  <a:pt x="2653025" y="0"/>
                </a:moveTo>
                <a:lnTo>
                  <a:pt x="2671334" y="28259"/>
                </a:lnTo>
                <a:lnTo>
                  <a:pt x="2701169" y="78448"/>
                </a:lnTo>
                <a:lnTo>
                  <a:pt x="2729097" y="129863"/>
                </a:lnTo>
                <a:lnTo>
                  <a:pt x="2755071" y="182454"/>
                </a:lnTo>
                <a:lnTo>
                  <a:pt x="2771790" y="219922"/>
                </a:lnTo>
                <a:lnTo>
                  <a:pt x="0" y="219922"/>
                </a:lnTo>
                <a:lnTo>
                  <a:pt x="16719" y="182454"/>
                </a:lnTo>
                <a:lnTo>
                  <a:pt x="42692" y="129863"/>
                </a:lnTo>
                <a:lnTo>
                  <a:pt x="70621" y="78448"/>
                </a:lnTo>
                <a:lnTo>
                  <a:pt x="100455" y="28259"/>
                </a:lnTo>
                <a:lnTo>
                  <a:pt x="118764" y="0"/>
                </a:lnTo>
                <a:close/>
              </a:path>
            </a:pathLst>
          </a:custGeom>
          <a:solidFill>
            <a:srgbClr val="FEBD76"/>
          </a:solidFill>
          <a:ln/>
        </p:spPr>
      </p:sp>
      <p:sp>
        <p:nvSpPr>
          <p:cNvPr id="13" name="Shape 11"/>
          <p:cNvSpPr/>
          <p:nvPr/>
        </p:nvSpPr>
        <p:spPr>
          <a:xfrm>
            <a:off x="1354887" y="2198716"/>
            <a:ext cx="1130705" cy="86453"/>
          </a:xfrm>
          <a:custGeom>
            <a:avLst/>
            <a:gdLst/>
            <a:ahLst/>
            <a:cxnLst/>
            <a:rect l="l" t="t" r="r" b="b"/>
            <a:pathLst>
              <a:path w="2876339" h="219922">
                <a:moveTo>
                  <a:pt x="2785120" y="0"/>
                </a:moveTo>
                <a:lnTo>
                  <a:pt x="2807346" y="45003"/>
                </a:lnTo>
                <a:lnTo>
                  <a:pt x="2831316" y="98722"/>
                </a:lnTo>
                <a:lnTo>
                  <a:pt x="2853234" y="153520"/>
                </a:lnTo>
                <a:lnTo>
                  <a:pt x="2873052" y="209349"/>
                </a:lnTo>
                <a:lnTo>
                  <a:pt x="2876339" y="219922"/>
                </a:lnTo>
                <a:lnTo>
                  <a:pt x="0" y="219922"/>
                </a:lnTo>
                <a:lnTo>
                  <a:pt x="3288" y="209349"/>
                </a:lnTo>
                <a:lnTo>
                  <a:pt x="23105" y="153520"/>
                </a:lnTo>
                <a:lnTo>
                  <a:pt x="45023" y="98722"/>
                </a:lnTo>
                <a:lnTo>
                  <a:pt x="68994" y="45003"/>
                </a:lnTo>
                <a:lnTo>
                  <a:pt x="91220" y="0"/>
                </a:lnTo>
                <a:close/>
              </a:path>
            </a:pathLst>
          </a:custGeom>
          <a:solidFill>
            <a:srgbClr val="FEBC73"/>
          </a:solidFill>
          <a:ln/>
        </p:spPr>
      </p:sp>
      <p:sp>
        <p:nvSpPr>
          <p:cNvPr id="14" name="Shape 12"/>
          <p:cNvSpPr/>
          <p:nvPr/>
        </p:nvSpPr>
        <p:spPr>
          <a:xfrm>
            <a:off x="1340186" y="2252749"/>
            <a:ext cx="1160108" cy="86453"/>
          </a:xfrm>
          <a:custGeom>
            <a:avLst/>
            <a:gdLst/>
            <a:ahLst/>
            <a:cxnLst/>
            <a:rect l="l" t="t" r="r" b="b"/>
            <a:pathLst>
              <a:path w="2951137" h="219922">
                <a:moveTo>
                  <a:pt x="2884205" y="0"/>
                </a:moveTo>
                <a:lnTo>
                  <a:pt x="2890633" y="16069"/>
                </a:lnTo>
                <a:lnTo>
                  <a:pt x="2910450" y="71899"/>
                </a:lnTo>
                <a:lnTo>
                  <a:pt x="2928118" y="128710"/>
                </a:lnTo>
                <a:lnTo>
                  <a:pt x="2943588" y="186455"/>
                </a:lnTo>
                <a:lnTo>
                  <a:pt x="2951137" y="219922"/>
                </a:lnTo>
                <a:lnTo>
                  <a:pt x="0" y="219922"/>
                </a:lnTo>
                <a:lnTo>
                  <a:pt x="7548" y="186455"/>
                </a:lnTo>
                <a:lnTo>
                  <a:pt x="23018" y="128710"/>
                </a:lnTo>
                <a:lnTo>
                  <a:pt x="40686" y="71899"/>
                </a:lnTo>
                <a:lnTo>
                  <a:pt x="60504" y="16069"/>
                </a:lnTo>
                <a:lnTo>
                  <a:pt x="66931" y="0"/>
                </a:lnTo>
                <a:close/>
              </a:path>
            </a:pathLst>
          </a:custGeom>
          <a:solidFill>
            <a:srgbClr val="FDBA70"/>
          </a:solidFill>
          <a:ln/>
        </p:spPr>
      </p:sp>
      <p:sp>
        <p:nvSpPr>
          <p:cNvPr id="15" name="Shape 13"/>
          <p:cNvSpPr/>
          <p:nvPr/>
        </p:nvSpPr>
        <p:spPr>
          <a:xfrm>
            <a:off x="1330700" y="2306782"/>
            <a:ext cx="1179079" cy="86453"/>
          </a:xfrm>
          <a:custGeom>
            <a:avLst/>
            <a:gdLst/>
            <a:ahLst/>
            <a:cxnLst/>
            <a:rect l="l" t="t" r="r" b="b"/>
            <a:pathLst>
              <a:path w="2999395" h="219922">
                <a:moveTo>
                  <a:pt x="2954589" y="0"/>
                </a:moveTo>
                <a:lnTo>
                  <a:pt x="2967718" y="49004"/>
                </a:lnTo>
                <a:lnTo>
                  <a:pt x="2980941" y="107633"/>
                </a:lnTo>
                <a:lnTo>
                  <a:pt x="2991870" y="167099"/>
                </a:lnTo>
                <a:lnTo>
                  <a:pt x="2999395" y="219922"/>
                </a:lnTo>
                <a:lnTo>
                  <a:pt x="0" y="219922"/>
                </a:lnTo>
                <a:lnTo>
                  <a:pt x="7526" y="167099"/>
                </a:lnTo>
                <a:lnTo>
                  <a:pt x="18454" y="107633"/>
                </a:lnTo>
                <a:lnTo>
                  <a:pt x="31678" y="49004"/>
                </a:lnTo>
                <a:lnTo>
                  <a:pt x="44806" y="0"/>
                </a:lnTo>
                <a:close/>
              </a:path>
            </a:pathLst>
          </a:custGeom>
          <a:solidFill>
            <a:srgbClr val="FDB96D"/>
          </a:solidFill>
          <a:ln/>
        </p:spPr>
      </p:sp>
      <p:sp>
        <p:nvSpPr>
          <p:cNvPr id="16" name="Shape 14"/>
          <p:cNvSpPr/>
          <p:nvPr/>
        </p:nvSpPr>
        <p:spPr>
          <a:xfrm>
            <a:off x="1326317" y="2360815"/>
            <a:ext cx="1187845" cy="86453"/>
          </a:xfrm>
          <a:custGeom>
            <a:avLst/>
            <a:gdLst/>
            <a:ahLst/>
            <a:cxnLst/>
            <a:rect l="l" t="t" r="r" b="b"/>
            <a:pathLst>
              <a:path w="3021696" h="219922">
                <a:moveTo>
                  <a:pt x="2997571" y="0"/>
                </a:moveTo>
                <a:lnTo>
                  <a:pt x="3003020" y="29648"/>
                </a:lnTo>
                <a:lnTo>
                  <a:pt x="3011604" y="89902"/>
                </a:lnTo>
                <a:lnTo>
                  <a:pt x="3017796" y="150895"/>
                </a:lnTo>
                <a:lnTo>
                  <a:pt x="3021547" y="212577"/>
                </a:lnTo>
                <a:lnTo>
                  <a:pt x="3021696" y="219922"/>
                </a:lnTo>
                <a:lnTo>
                  <a:pt x="0" y="219922"/>
                </a:lnTo>
                <a:lnTo>
                  <a:pt x="149" y="212577"/>
                </a:lnTo>
                <a:lnTo>
                  <a:pt x="3899" y="150895"/>
                </a:lnTo>
                <a:lnTo>
                  <a:pt x="10091" y="89902"/>
                </a:lnTo>
                <a:lnTo>
                  <a:pt x="18676" y="29648"/>
                </a:lnTo>
                <a:lnTo>
                  <a:pt x="24125" y="0"/>
                </a:lnTo>
                <a:close/>
              </a:path>
            </a:pathLst>
          </a:custGeom>
          <a:solidFill>
            <a:srgbClr val="FDB76A"/>
          </a:solidFill>
          <a:ln/>
        </p:spPr>
      </p:sp>
      <p:sp>
        <p:nvSpPr>
          <p:cNvPr id="17" name="Shape 15"/>
          <p:cNvSpPr/>
          <p:nvPr/>
        </p:nvSpPr>
        <p:spPr>
          <a:xfrm>
            <a:off x="1325880" y="2414847"/>
            <a:ext cx="1188720" cy="86453"/>
          </a:xfrm>
          <a:custGeom>
            <a:avLst/>
            <a:gdLst/>
            <a:ahLst/>
            <a:cxnLst/>
            <a:rect l="l" t="t" r="r" b="b"/>
            <a:pathLst>
              <a:path w="3023921" h="219922">
                <a:moveTo>
                  <a:pt x="3017544" y="0"/>
                </a:moveTo>
                <a:lnTo>
                  <a:pt x="3018909" y="13444"/>
                </a:lnTo>
                <a:lnTo>
                  <a:pt x="3022660" y="75126"/>
                </a:lnTo>
                <a:lnTo>
                  <a:pt x="3023921" y="137451"/>
                </a:lnTo>
                <a:lnTo>
                  <a:pt x="3022660" y="199775"/>
                </a:lnTo>
                <a:lnTo>
                  <a:pt x="3021435" y="219922"/>
                </a:lnTo>
                <a:lnTo>
                  <a:pt x="2486" y="219922"/>
                </a:lnTo>
                <a:lnTo>
                  <a:pt x="1261" y="199775"/>
                </a:lnTo>
                <a:lnTo>
                  <a:pt x="0" y="137451"/>
                </a:lnTo>
                <a:lnTo>
                  <a:pt x="1261" y="75126"/>
                </a:lnTo>
                <a:lnTo>
                  <a:pt x="5012" y="13444"/>
                </a:lnTo>
                <a:lnTo>
                  <a:pt x="6377" y="0"/>
                </a:lnTo>
                <a:close/>
              </a:path>
            </a:pathLst>
          </a:custGeom>
          <a:solidFill>
            <a:srgbClr val="FDB667"/>
          </a:solidFill>
          <a:ln/>
        </p:spPr>
      </p:sp>
      <p:sp>
        <p:nvSpPr>
          <p:cNvPr id="18" name="Shape 16"/>
          <p:cNvSpPr/>
          <p:nvPr/>
        </p:nvSpPr>
        <p:spPr>
          <a:xfrm>
            <a:off x="1325880" y="2468880"/>
            <a:ext cx="1188720" cy="86453"/>
          </a:xfrm>
          <a:custGeom>
            <a:avLst/>
            <a:gdLst/>
            <a:ahLst/>
            <a:cxnLst/>
            <a:rect l="l" t="t" r="r" b="b"/>
            <a:pathLst>
              <a:path w="3023921" h="219922">
                <a:moveTo>
                  <a:pt x="3023921" y="0"/>
                </a:moveTo>
                <a:lnTo>
                  <a:pt x="3023921" y="0"/>
                </a:lnTo>
                <a:lnTo>
                  <a:pt x="3022660" y="62325"/>
                </a:lnTo>
                <a:lnTo>
                  <a:pt x="3018909" y="124007"/>
                </a:lnTo>
                <a:lnTo>
                  <a:pt x="3012717" y="185000"/>
                </a:lnTo>
                <a:lnTo>
                  <a:pt x="3007742" y="219922"/>
                </a:lnTo>
                <a:lnTo>
                  <a:pt x="16179" y="219922"/>
                </a:lnTo>
                <a:lnTo>
                  <a:pt x="11204" y="185000"/>
                </a:lnTo>
                <a:lnTo>
                  <a:pt x="5012" y="124007"/>
                </a:lnTo>
                <a:lnTo>
                  <a:pt x="1261" y="6232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CB465"/>
          </a:solidFill>
          <a:ln/>
        </p:spPr>
      </p:sp>
      <p:sp>
        <p:nvSpPr>
          <p:cNvPr id="19" name="Shape 17"/>
          <p:cNvSpPr/>
          <p:nvPr/>
        </p:nvSpPr>
        <p:spPr>
          <a:xfrm>
            <a:off x="1328386" y="2522913"/>
            <a:ext cx="1183706" cy="86453"/>
          </a:xfrm>
          <a:custGeom>
            <a:avLst/>
            <a:gdLst/>
            <a:ahLst/>
            <a:cxnLst/>
            <a:rect l="l" t="t" r="r" b="b"/>
            <a:pathLst>
              <a:path w="3011167" h="219922">
                <a:moveTo>
                  <a:pt x="3011167" y="0"/>
                </a:moveTo>
                <a:lnTo>
                  <a:pt x="3006340" y="47549"/>
                </a:lnTo>
                <a:lnTo>
                  <a:pt x="2997756" y="107802"/>
                </a:lnTo>
                <a:lnTo>
                  <a:pt x="2986827" y="167268"/>
                </a:lnTo>
                <a:lnTo>
                  <a:pt x="2974952" y="219922"/>
                </a:lnTo>
                <a:lnTo>
                  <a:pt x="36216" y="219922"/>
                </a:lnTo>
                <a:lnTo>
                  <a:pt x="24340" y="167268"/>
                </a:lnTo>
                <a:lnTo>
                  <a:pt x="13412" y="107802"/>
                </a:lnTo>
                <a:lnTo>
                  <a:pt x="4827" y="47549"/>
                </a:lnTo>
                <a:lnTo>
                  <a:pt x="0" y="0"/>
                </a:lnTo>
                <a:close/>
              </a:path>
            </a:pathLst>
          </a:custGeom>
          <a:solidFill>
            <a:srgbClr val="FCB362"/>
          </a:solidFill>
          <a:ln/>
        </p:spPr>
      </p:sp>
      <p:sp>
        <p:nvSpPr>
          <p:cNvPr id="20" name="Shape 18"/>
          <p:cNvSpPr/>
          <p:nvPr/>
        </p:nvSpPr>
        <p:spPr>
          <a:xfrm>
            <a:off x="1335801" y="2576946"/>
            <a:ext cx="1168878" cy="86453"/>
          </a:xfrm>
          <a:custGeom>
            <a:avLst/>
            <a:gdLst/>
            <a:ahLst/>
            <a:cxnLst/>
            <a:rect l="l" t="t" r="r" b="b"/>
            <a:pathLst>
              <a:path w="2973447" h="219922">
                <a:moveTo>
                  <a:pt x="2973447" y="0"/>
                </a:moveTo>
                <a:lnTo>
                  <a:pt x="2967967" y="29817"/>
                </a:lnTo>
                <a:lnTo>
                  <a:pt x="2954744" y="88447"/>
                </a:lnTo>
                <a:lnTo>
                  <a:pt x="2939273" y="146192"/>
                </a:lnTo>
                <a:lnTo>
                  <a:pt x="2921605" y="203003"/>
                </a:lnTo>
                <a:lnTo>
                  <a:pt x="2915600" y="219922"/>
                </a:lnTo>
                <a:lnTo>
                  <a:pt x="57847" y="219922"/>
                </a:lnTo>
                <a:lnTo>
                  <a:pt x="51842" y="203003"/>
                </a:lnTo>
                <a:lnTo>
                  <a:pt x="34173" y="146192"/>
                </a:lnTo>
                <a:lnTo>
                  <a:pt x="18703" y="88447"/>
                </a:lnTo>
                <a:lnTo>
                  <a:pt x="5480" y="29817"/>
                </a:lnTo>
                <a:lnTo>
                  <a:pt x="0" y="0"/>
                </a:lnTo>
                <a:close/>
              </a:path>
            </a:pathLst>
          </a:custGeom>
          <a:solidFill>
            <a:srgbClr val="FCB15F"/>
          </a:solidFill>
          <a:ln/>
        </p:spPr>
      </p:sp>
      <p:sp>
        <p:nvSpPr>
          <p:cNvPr id="21" name="Shape 19"/>
          <p:cNvSpPr/>
          <p:nvPr/>
        </p:nvSpPr>
        <p:spPr>
          <a:xfrm>
            <a:off x="1348314" y="2630978"/>
            <a:ext cx="1143852" cy="86453"/>
          </a:xfrm>
          <a:custGeom>
            <a:avLst/>
            <a:gdLst/>
            <a:ahLst/>
            <a:cxnLst/>
            <a:rect l="l" t="t" r="r" b="b"/>
            <a:pathLst>
              <a:path w="2909784" h="219922">
                <a:moveTo>
                  <a:pt x="2909784" y="0"/>
                </a:moveTo>
                <a:lnTo>
                  <a:pt x="2907442" y="8741"/>
                </a:lnTo>
                <a:lnTo>
                  <a:pt x="2889774" y="65552"/>
                </a:lnTo>
                <a:lnTo>
                  <a:pt x="2869956" y="121382"/>
                </a:lnTo>
                <a:lnTo>
                  <a:pt x="2848038" y="176180"/>
                </a:lnTo>
                <a:lnTo>
                  <a:pt x="2828520" y="219922"/>
                </a:lnTo>
                <a:lnTo>
                  <a:pt x="81263" y="219922"/>
                </a:lnTo>
                <a:lnTo>
                  <a:pt x="61745" y="176180"/>
                </a:lnTo>
                <a:lnTo>
                  <a:pt x="39827" y="121382"/>
                </a:lnTo>
                <a:lnTo>
                  <a:pt x="20010" y="65552"/>
                </a:lnTo>
                <a:lnTo>
                  <a:pt x="2342" y="8741"/>
                </a:lnTo>
                <a:lnTo>
                  <a:pt x="0" y="0"/>
                </a:lnTo>
                <a:close/>
              </a:path>
            </a:pathLst>
          </a:custGeom>
          <a:solidFill>
            <a:srgbClr val="FCB05C"/>
          </a:solidFill>
          <a:ln/>
        </p:spPr>
      </p:sp>
      <p:sp>
        <p:nvSpPr>
          <p:cNvPr id="22" name="Shape 20"/>
          <p:cNvSpPr/>
          <p:nvPr/>
        </p:nvSpPr>
        <p:spPr>
          <a:xfrm>
            <a:off x="1366497" y="2685011"/>
            <a:ext cx="1107486" cy="86453"/>
          </a:xfrm>
          <a:custGeom>
            <a:avLst/>
            <a:gdLst/>
            <a:ahLst/>
            <a:cxnLst/>
            <a:rect l="l" t="t" r="r" b="b"/>
            <a:pathLst>
              <a:path w="2817274" h="219922">
                <a:moveTo>
                  <a:pt x="2817274" y="0"/>
                </a:moveTo>
                <a:lnTo>
                  <a:pt x="2801783" y="38729"/>
                </a:lnTo>
                <a:lnTo>
                  <a:pt x="2777813" y="92448"/>
                </a:lnTo>
                <a:lnTo>
                  <a:pt x="2751840" y="145039"/>
                </a:lnTo>
                <a:lnTo>
                  <a:pt x="2723911" y="196454"/>
                </a:lnTo>
                <a:lnTo>
                  <a:pt x="2709961" y="219922"/>
                </a:lnTo>
                <a:lnTo>
                  <a:pt x="107313" y="219922"/>
                </a:lnTo>
                <a:lnTo>
                  <a:pt x="93363" y="196454"/>
                </a:lnTo>
                <a:lnTo>
                  <a:pt x="65435" y="145039"/>
                </a:lnTo>
                <a:lnTo>
                  <a:pt x="39461" y="92448"/>
                </a:lnTo>
                <a:lnTo>
                  <a:pt x="15491" y="38729"/>
                </a:lnTo>
                <a:lnTo>
                  <a:pt x="0" y="0"/>
                </a:lnTo>
                <a:close/>
              </a:path>
            </a:pathLst>
          </a:custGeom>
          <a:solidFill>
            <a:srgbClr val="FBAE59"/>
          </a:solidFill>
          <a:ln/>
        </p:spPr>
      </p:sp>
      <p:sp>
        <p:nvSpPr>
          <p:cNvPr id="23" name="Shape 21"/>
          <p:cNvSpPr/>
          <p:nvPr/>
        </p:nvSpPr>
        <p:spPr>
          <a:xfrm>
            <a:off x="1390746" y="2739044"/>
            <a:ext cx="1058987" cy="86453"/>
          </a:xfrm>
          <a:custGeom>
            <a:avLst/>
            <a:gdLst/>
            <a:ahLst/>
            <a:cxnLst/>
            <a:rect l="l" t="t" r="r" b="b"/>
            <a:pathLst>
              <a:path w="2693900" h="219922">
                <a:moveTo>
                  <a:pt x="2693900" y="0"/>
                </a:moveTo>
                <a:lnTo>
                  <a:pt x="2690153" y="7588"/>
                </a:lnTo>
                <a:lnTo>
                  <a:pt x="2662224" y="59003"/>
                </a:lnTo>
                <a:lnTo>
                  <a:pt x="2632390" y="109192"/>
                </a:lnTo>
                <a:lnTo>
                  <a:pt x="2600698" y="158107"/>
                </a:lnTo>
                <a:lnTo>
                  <a:pt x="2567197" y="205699"/>
                </a:lnTo>
                <a:lnTo>
                  <a:pt x="2556347" y="219922"/>
                </a:lnTo>
                <a:lnTo>
                  <a:pt x="137554" y="219922"/>
                </a:lnTo>
                <a:lnTo>
                  <a:pt x="126704" y="205699"/>
                </a:lnTo>
                <a:lnTo>
                  <a:pt x="93203" y="158107"/>
                </a:lnTo>
                <a:lnTo>
                  <a:pt x="61511" y="109192"/>
                </a:lnTo>
                <a:lnTo>
                  <a:pt x="31676" y="59003"/>
                </a:lnTo>
                <a:lnTo>
                  <a:pt x="3748" y="7588"/>
                </a:lnTo>
                <a:lnTo>
                  <a:pt x="0" y="0"/>
                </a:lnTo>
                <a:close/>
              </a:path>
            </a:pathLst>
          </a:custGeom>
          <a:solidFill>
            <a:srgbClr val="FBAD56"/>
          </a:solidFill>
          <a:ln/>
        </p:spPr>
      </p:sp>
      <p:sp>
        <p:nvSpPr>
          <p:cNvPr id="24" name="Shape 22"/>
          <p:cNvSpPr/>
          <p:nvPr/>
        </p:nvSpPr>
        <p:spPr>
          <a:xfrm>
            <a:off x="1422124" y="2793076"/>
            <a:ext cx="996232" cy="86453"/>
          </a:xfrm>
          <a:custGeom>
            <a:avLst/>
            <a:gdLst/>
            <a:ahLst/>
            <a:cxnLst/>
            <a:rect l="l" t="t" r="r" b="b"/>
            <a:pathLst>
              <a:path w="2534261" h="219922">
                <a:moveTo>
                  <a:pt x="2534261" y="0"/>
                </a:moveTo>
                <a:lnTo>
                  <a:pt x="2520878" y="20656"/>
                </a:lnTo>
                <a:lnTo>
                  <a:pt x="2487377" y="68248"/>
                </a:lnTo>
                <a:lnTo>
                  <a:pt x="2452115" y="114470"/>
                </a:lnTo>
                <a:lnTo>
                  <a:pt x="2415143" y="159271"/>
                </a:lnTo>
                <a:lnTo>
                  <a:pt x="2376507" y="202604"/>
                </a:lnTo>
                <a:lnTo>
                  <a:pt x="2359838" y="219922"/>
                </a:lnTo>
                <a:lnTo>
                  <a:pt x="174423" y="219922"/>
                </a:lnTo>
                <a:lnTo>
                  <a:pt x="157754" y="202604"/>
                </a:lnTo>
                <a:lnTo>
                  <a:pt x="119118" y="159271"/>
                </a:lnTo>
                <a:lnTo>
                  <a:pt x="82145" y="114470"/>
                </a:lnTo>
                <a:lnTo>
                  <a:pt x="46884" y="68248"/>
                </a:lnTo>
                <a:lnTo>
                  <a:pt x="13383" y="20656"/>
                </a:lnTo>
                <a:lnTo>
                  <a:pt x="0" y="0"/>
                </a:lnTo>
                <a:close/>
              </a:path>
            </a:pathLst>
          </a:custGeom>
          <a:solidFill>
            <a:srgbClr val="FBAB53"/>
          </a:solidFill>
          <a:ln/>
        </p:spPr>
      </p:sp>
      <p:sp>
        <p:nvSpPr>
          <p:cNvPr id="25" name="Shape 23"/>
          <p:cNvSpPr/>
          <p:nvPr/>
        </p:nvSpPr>
        <p:spPr>
          <a:xfrm>
            <a:off x="1461871" y="2847109"/>
            <a:ext cx="916737" cy="86453"/>
          </a:xfrm>
          <a:custGeom>
            <a:avLst/>
            <a:gdLst/>
            <a:ahLst/>
            <a:cxnLst/>
            <a:rect l="l" t="t" r="r" b="b"/>
            <a:pathLst>
              <a:path w="2332039" h="219922">
                <a:moveTo>
                  <a:pt x="2332039" y="0"/>
                </a:moveTo>
                <a:lnTo>
                  <a:pt x="2314032" y="21820"/>
                </a:lnTo>
                <a:lnTo>
                  <a:pt x="2275396" y="65154"/>
                </a:lnTo>
                <a:lnTo>
                  <a:pt x="2235146" y="106969"/>
                </a:lnTo>
                <a:lnTo>
                  <a:pt x="2193330" y="147220"/>
                </a:lnTo>
                <a:lnTo>
                  <a:pt x="2149997" y="185856"/>
                </a:lnTo>
                <a:lnTo>
                  <a:pt x="2108718" y="219922"/>
                </a:lnTo>
                <a:lnTo>
                  <a:pt x="223322" y="219922"/>
                </a:lnTo>
                <a:lnTo>
                  <a:pt x="182043" y="185856"/>
                </a:lnTo>
                <a:lnTo>
                  <a:pt x="138710" y="147220"/>
                </a:lnTo>
                <a:lnTo>
                  <a:pt x="96894" y="106969"/>
                </a:lnTo>
                <a:lnTo>
                  <a:pt x="56643" y="65154"/>
                </a:lnTo>
                <a:lnTo>
                  <a:pt x="18008" y="21820"/>
                </a:lnTo>
                <a:lnTo>
                  <a:pt x="0" y="0"/>
                </a:lnTo>
                <a:close/>
              </a:path>
            </a:pathLst>
          </a:custGeom>
          <a:solidFill>
            <a:srgbClr val="FBAA50"/>
          </a:solidFill>
          <a:ln/>
        </p:spPr>
      </p:sp>
      <p:sp>
        <p:nvSpPr>
          <p:cNvPr id="26" name="Shape 24"/>
          <p:cNvSpPr/>
          <p:nvPr/>
        </p:nvSpPr>
        <p:spPr>
          <a:xfrm>
            <a:off x="1512409" y="2901142"/>
            <a:ext cx="815662" cy="86453"/>
          </a:xfrm>
          <a:custGeom>
            <a:avLst/>
            <a:gdLst/>
            <a:ahLst/>
            <a:cxnLst/>
            <a:rect l="l" t="t" r="r" b="b"/>
            <a:pathLst>
              <a:path w="2074918" h="219922">
                <a:moveTo>
                  <a:pt x="2074918" y="0"/>
                </a:moveTo>
                <a:lnTo>
                  <a:pt x="2064769" y="9769"/>
                </a:lnTo>
                <a:lnTo>
                  <a:pt x="2021436" y="48405"/>
                </a:lnTo>
                <a:lnTo>
                  <a:pt x="1976634" y="85378"/>
                </a:lnTo>
                <a:lnTo>
                  <a:pt x="1930413" y="120639"/>
                </a:lnTo>
                <a:lnTo>
                  <a:pt x="1882820" y="154140"/>
                </a:lnTo>
                <a:lnTo>
                  <a:pt x="1833905" y="185832"/>
                </a:lnTo>
                <a:lnTo>
                  <a:pt x="1783716" y="215667"/>
                </a:lnTo>
                <a:lnTo>
                  <a:pt x="1775883" y="219922"/>
                </a:lnTo>
                <a:lnTo>
                  <a:pt x="299035" y="219922"/>
                </a:lnTo>
                <a:lnTo>
                  <a:pt x="291202" y="215667"/>
                </a:lnTo>
                <a:lnTo>
                  <a:pt x="241012" y="185832"/>
                </a:lnTo>
                <a:lnTo>
                  <a:pt x="192097" y="154140"/>
                </a:lnTo>
                <a:lnTo>
                  <a:pt x="144505" y="120639"/>
                </a:lnTo>
                <a:lnTo>
                  <a:pt x="98283" y="85378"/>
                </a:lnTo>
                <a:lnTo>
                  <a:pt x="53482" y="48405"/>
                </a:lnTo>
                <a:lnTo>
                  <a:pt x="10149" y="9769"/>
                </a:lnTo>
                <a:lnTo>
                  <a:pt x="0" y="0"/>
                </a:lnTo>
                <a:close/>
              </a:path>
            </a:pathLst>
          </a:custGeom>
          <a:solidFill>
            <a:srgbClr val="FAA84D"/>
          </a:solidFill>
          <a:ln/>
        </p:spPr>
      </p:sp>
      <p:sp>
        <p:nvSpPr>
          <p:cNvPr id="27" name="Shape 25"/>
          <p:cNvSpPr/>
          <p:nvPr/>
        </p:nvSpPr>
        <p:spPr>
          <a:xfrm>
            <a:off x="1578604" y="2955175"/>
            <a:ext cx="683273" cy="86453"/>
          </a:xfrm>
          <a:custGeom>
            <a:avLst/>
            <a:gdLst/>
            <a:ahLst/>
            <a:cxnLst/>
            <a:rect l="l" t="t" r="r" b="b"/>
            <a:pathLst>
              <a:path w="1738141" h="219922">
                <a:moveTo>
                  <a:pt x="1738141" y="0"/>
                </a:moveTo>
                <a:lnTo>
                  <a:pt x="1714432" y="16689"/>
                </a:lnTo>
                <a:lnTo>
                  <a:pt x="1665517" y="48381"/>
                </a:lnTo>
                <a:lnTo>
                  <a:pt x="1615328" y="78216"/>
                </a:lnTo>
                <a:lnTo>
                  <a:pt x="1563913" y="106144"/>
                </a:lnTo>
                <a:lnTo>
                  <a:pt x="1511322" y="132118"/>
                </a:lnTo>
                <a:lnTo>
                  <a:pt x="1457603" y="156088"/>
                </a:lnTo>
                <a:lnTo>
                  <a:pt x="1402805" y="178006"/>
                </a:lnTo>
                <a:lnTo>
                  <a:pt x="1346976" y="197823"/>
                </a:lnTo>
                <a:lnTo>
                  <a:pt x="1290164" y="215491"/>
                </a:lnTo>
                <a:lnTo>
                  <a:pt x="1273628" y="219922"/>
                </a:lnTo>
                <a:lnTo>
                  <a:pt x="464512" y="219922"/>
                </a:lnTo>
                <a:lnTo>
                  <a:pt x="447976" y="215491"/>
                </a:lnTo>
                <a:lnTo>
                  <a:pt x="391165" y="197823"/>
                </a:lnTo>
                <a:lnTo>
                  <a:pt x="335336" y="178006"/>
                </a:lnTo>
                <a:lnTo>
                  <a:pt x="280537" y="156088"/>
                </a:lnTo>
                <a:lnTo>
                  <a:pt x="226818" y="132118"/>
                </a:lnTo>
                <a:lnTo>
                  <a:pt x="174227" y="106144"/>
                </a:lnTo>
                <a:lnTo>
                  <a:pt x="122813" y="78216"/>
                </a:lnTo>
                <a:lnTo>
                  <a:pt x="72624" y="48381"/>
                </a:lnTo>
                <a:lnTo>
                  <a:pt x="23709" y="16689"/>
                </a:lnTo>
                <a:lnTo>
                  <a:pt x="0" y="0"/>
                </a:lnTo>
                <a:close/>
              </a:path>
            </a:pathLst>
          </a:custGeom>
          <a:solidFill>
            <a:srgbClr val="FAA74A"/>
          </a:solidFill>
          <a:ln/>
        </p:spPr>
      </p:sp>
      <p:sp>
        <p:nvSpPr>
          <p:cNvPr id="28" name="Shape 26"/>
          <p:cNvSpPr/>
          <p:nvPr/>
        </p:nvSpPr>
        <p:spPr>
          <a:xfrm>
            <a:off x="1672465" y="3009207"/>
            <a:ext cx="495548" cy="54033"/>
          </a:xfrm>
          <a:custGeom>
            <a:avLst/>
            <a:gdLst/>
            <a:ahLst/>
            <a:cxnLst/>
            <a:rect l="l" t="t" r="r" b="b"/>
            <a:pathLst>
              <a:path w="1260599" h="137451">
                <a:moveTo>
                  <a:pt x="1260599" y="0"/>
                </a:moveTo>
                <a:lnTo>
                  <a:pt x="1218833" y="18637"/>
                </a:lnTo>
                <a:lnTo>
                  <a:pt x="1164034" y="40555"/>
                </a:lnTo>
                <a:lnTo>
                  <a:pt x="1108205" y="60372"/>
                </a:lnTo>
                <a:lnTo>
                  <a:pt x="1051393" y="78041"/>
                </a:lnTo>
                <a:lnTo>
                  <a:pt x="993649" y="93511"/>
                </a:lnTo>
                <a:lnTo>
                  <a:pt x="935019" y="106734"/>
                </a:lnTo>
                <a:lnTo>
                  <a:pt x="875553" y="117663"/>
                </a:lnTo>
                <a:lnTo>
                  <a:pt x="815299" y="126247"/>
                </a:lnTo>
                <a:lnTo>
                  <a:pt x="754307" y="132439"/>
                </a:lnTo>
                <a:lnTo>
                  <a:pt x="692624" y="136190"/>
                </a:lnTo>
                <a:lnTo>
                  <a:pt x="630300" y="137451"/>
                </a:lnTo>
                <a:lnTo>
                  <a:pt x="567975" y="136190"/>
                </a:lnTo>
                <a:lnTo>
                  <a:pt x="506292" y="132439"/>
                </a:lnTo>
                <a:lnTo>
                  <a:pt x="445300" y="126247"/>
                </a:lnTo>
                <a:lnTo>
                  <a:pt x="385046" y="117663"/>
                </a:lnTo>
                <a:lnTo>
                  <a:pt x="325580" y="106734"/>
                </a:lnTo>
                <a:lnTo>
                  <a:pt x="266950" y="93511"/>
                </a:lnTo>
                <a:lnTo>
                  <a:pt x="209206" y="78041"/>
                </a:lnTo>
                <a:lnTo>
                  <a:pt x="152394" y="60372"/>
                </a:lnTo>
                <a:lnTo>
                  <a:pt x="96565" y="40555"/>
                </a:lnTo>
                <a:lnTo>
                  <a:pt x="41767" y="18637"/>
                </a:lnTo>
                <a:lnTo>
                  <a:pt x="0" y="0"/>
                </a:lnTo>
                <a:close/>
              </a:path>
            </a:pathLst>
          </a:custGeom>
          <a:solidFill>
            <a:srgbClr val="FAA547"/>
          </a:solidFill>
          <a:ln/>
        </p:spPr>
      </p:sp>
      <p:sp>
        <p:nvSpPr>
          <p:cNvPr id="29" name="Shape 27"/>
          <p:cNvSpPr/>
          <p:nvPr/>
        </p:nvSpPr>
        <p:spPr>
          <a:xfrm>
            <a:off x="1577340" y="2125980"/>
            <a:ext cx="685800" cy="68580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0" dist="254000" dir="5400000">
              <a:srgbClr val="A05C11">
                <a:alpha val="4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697480" y="201168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AI helps</a:t>
            </a:r>
            <a:endParaRPr lang="en-US" sz="2600"/>
          </a:p>
        </p:txBody>
      </p:sp>
      <p:sp>
        <p:nvSpPr>
          <p:cNvPr id="32" name="Text 30"/>
          <p:cNvSpPr/>
          <p:nvPr/>
        </p:nvSpPr>
        <p:spPr>
          <a:xfrm>
            <a:off x="1325880" y="306324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Draft emails and letters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Explain things in simple words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Brainstorm ideas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Summarize long text</a:t>
            </a:r>
            <a:endParaRPr lang="en-US" sz="2000"/>
          </a:p>
        </p:txBody>
      </p:sp>
      <p:sp>
        <p:nvSpPr>
          <p:cNvPr id="33" name="Shape 31"/>
          <p:cNvSpPr/>
          <p:nvPr/>
        </p:nvSpPr>
        <p:spPr>
          <a:xfrm>
            <a:off x="6823597" y="1874520"/>
            <a:ext cx="617446" cy="86453"/>
          </a:xfrm>
          <a:custGeom>
            <a:avLst/>
            <a:gdLst/>
            <a:ahLst/>
            <a:cxnLst/>
            <a:rect l="l" t="t" r="r" b="b"/>
            <a:pathLst>
              <a:path w="1570689" h="219922">
                <a:moveTo>
                  <a:pt x="785345" y="0"/>
                </a:moveTo>
                <a:lnTo>
                  <a:pt x="847669" y="1261"/>
                </a:lnTo>
                <a:lnTo>
                  <a:pt x="909352" y="5012"/>
                </a:lnTo>
                <a:lnTo>
                  <a:pt x="970345" y="11204"/>
                </a:lnTo>
                <a:lnTo>
                  <a:pt x="1030598" y="19788"/>
                </a:lnTo>
                <a:lnTo>
                  <a:pt x="1090064" y="30717"/>
                </a:lnTo>
                <a:lnTo>
                  <a:pt x="1148694" y="43940"/>
                </a:lnTo>
                <a:lnTo>
                  <a:pt x="1206439" y="59410"/>
                </a:lnTo>
                <a:lnTo>
                  <a:pt x="1263250" y="77079"/>
                </a:lnTo>
                <a:lnTo>
                  <a:pt x="1319079" y="96896"/>
                </a:lnTo>
                <a:lnTo>
                  <a:pt x="1373878" y="118814"/>
                </a:lnTo>
                <a:lnTo>
                  <a:pt x="1427597" y="142784"/>
                </a:lnTo>
                <a:lnTo>
                  <a:pt x="1480188" y="168758"/>
                </a:lnTo>
                <a:lnTo>
                  <a:pt x="1531602" y="196686"/>
                </a:lnTo>
                <a:lnTo>
                  <a:pt x="1570689" y="219922"/>
                </a:lnTo>
                <a:lnTo>
                  <a:pt x="0" y="219922"/>
                </a:lnTo>
                <a:lnTo>
                  <a:pt x="39087" y="196686"/>
                </a:lnTo>
                <a:lnTo>
                  <a:pt x="90502" y="168758"/>
                </a:lnTo>
                <a:lnTo>
                  <a:pt x="143093" y="142784"/>
                </a:lnTo>
                <a:lnTo>
                  <a:pt x="196812" y="118814"/>
                </a:lnTo>
                <a:lnTo>
                  <a:pt x="251610" y="96896"/>
                </a:lnTo>
                <a:lnTo>
                  <a:pt x="307439" y="77079"/>
                </a:lnTo>
                <a:lnTo>
                  <a:pt x="364251" y="59410"/>
                </a:lnTo>
                <a:lnTo>
                  <a:pt x="421996" y="43940"/>
                </a:lnTo>
                <a:lnTo>
                  <a:pt x="480625" y="30717"/>
                </a:lnTo>
                <a:lnTo>
                  <a:pt x="540091" y="19788"/>
                </a:lnTo>
                <a:lnTo>
                  <a:pt x="600345" y="11204"/>
                </a:lnTo>
                <a:lnTo>
                  <a:pt x="661337" y="5012"/>
                </a:lnTo>
                <a:lnTo>
                  <a:pt x="723020" y="1261"/>
                </a:lnTo>
                <a:lnTo>
                  <a:pt x="785345" y="0"/>
                </a:lnTo>
                <a:close/>
              </a:path>
            </a:pathLst>
          </a:custGeom>
          <a:solidFill>
            <a:srgbClr val="B999D6"/>
          </a:solidFill>
          <a:ln/>
        </p:spPr>
      </p:sp>
      <p:sp>
        <p:nvSpPr>
          <p:cNvPr id="34" name="Shape 32"/>
          <p:cNvSpPr/>
          <p:nvPr/>
        </p:nvSpPr>
        <p:spPr>
          <a:xfrm>
            <a:off x="6748645" y="1928553"/>
            <a:ext cx="767349" cy="86453"/>
          </a:xfrm>
          <a:custGeom>
            <a:avLst/>
            <a:gdLst/>
            <a:ahLst/>
            <a:cxnLst/>
            <a:rect l="l" t="t" r="r" b="b"/>
            <a:pathLst>
              <a:path w="1952018" h="219922">
                <a:moveTo>
                  <a:pt x="1606309" y="0"/>
                </a:moveTo>
                <a:lnTo>
                  <a:pt x="1618261" y="5333"/>
                </a:lnTo>
                <a:lnTo>
                  <a:pt x="1670852" y="31307"/>
                </a:lnTo>
                <a:lnTo>
                  <a:pt x="1722266" y="59235"/>
                </a:lnTo>
                <a:lnTo>
                  <a:pt x="1772455" y="89070"/>
                </a:lnTo>
                <a:lnTo>
                  <a:pt x="1821371" y="120762"/>
                </a:lnTo>
                <a:lnTo>
                  <a:pt x="1868963" y="154263"/>
                </a:lnTo>
                <a:lnTo>
                  <a:pt x="1915185" y="189524"/>
                </a:lnTo>
                <a:lnTo>
                  <a:pt x="1952018" y="219922"/>
                </a:lnTo>
                <a:lnTo>
                  <a:pt x="0" y="219922"/>
                </a:lnTo>
                <a:lnTo>
                  <a:pt x="36833" y="189524"/>
                </a:lnTo>
                <a:lnTo>
                  <a:pt x="83055" y="154263"/>
                </a:lnTo>
                <a:lnTo>
                  <a:pt x="130647" y="120762"/>
                </a:lnTo>
                <a:lnTo>
                  <a:pt x="179563" y="89070"/>
                </a:lnTo>
                <a:lnTo>
                  <a:pt x="229752" y="59235"/>
                </a:lnTo>
                <a:lnTo>
                  <a:pt x="281166" y="31307"/>
                </a:lnTo>
                <a:lnTo>
                  <a:pt x="333757" y="5333"/>
                </a:lnTo>
                <a:lnTo>
                  <a:pt x="345709" y="0"/>
                </a:lnTo>
                <a:close/>
              </a:path>
            </a:pathLst>
          </a:custGeom>
          <a:solidFill>
            <a:srgbClr val="B697D6"/>
          </a:solidFill>
          <a:ln/>
        </p:spPr>
      </p:sp>
      <p:sp>
        <p:nvSpPr>
          <p:cNvPr id="35" name="Shape 33"/>
          <p:cNvSpPr/>
          <p:nvPr/>
        </p:nvSpPr>
        <p:spPr>
          <a:xfrm>
            <a:off x="6692652" y="1982585"/>
            <a:ext cx="879335" cy="86453"/>
          </a:xfrm>
          <a:custGeom>
            <a:avLst/>
            <a:gdLst/>
            <a:ahLst/>
            <a:cxnLst/>
            <a:rect l="l" t="t" r="r" b="b"/>
            <a:pathLst>
              <a:path w="2236893" h="219922">
                <a:moveTo>
                  <a:pt x="1987517" y="0"/>
                </a:moveTo>
                <a:lnTo>
                  <a:pt x="2011401" y="16812"/>
                </a:lnTo>
                <a:lnTo>
                  <a:pt x="2057622" y="52073"/>
                </a:lnTo>
                <a:lnTo>
                  <a:pt x="2102424" y="89046"/>
                </a:lnTo>
                <a:lnTo>
                  <a:pt x="2145757" y="127682"/>
                </a:lnTo>
                <a:lnTo>
                  <a:pt x="2187573" y="167932"/>
                </a:lnTo>
                <a:lnTo>
                  <a:pt x="2227823" y="209748"/>
                </a:lnTo>
                <a:lnTo>
                  <a:pt x="2236893" y="219922"/>
                </a:lnTo>
                <a:lnTo>
                  <a:pt x="0" y="219922"/>
                </a:lnTo>
                <a:lnTo>
                  <a:pt x="9070" y="209748"/>
                </a:lnTo>
                <a:lnTo>
                  <a:pt x="49321" y="167932"/>
                </a:lnTo>
                <a:lnTo>
                  <a:pt x="91137" y="127682"/>
                </a:lnTo>
                <a:lnTo>
                  <a:pt x="134470" y="89046"/>
                </a:lnTo>
                <a:lnTo>
                  <a:pt x="179271" y="52073"/>
                </a:lnTo>
                <a:lnTo>
                  <a:pt x="225493" y="16812"/>
                </a:lnTo>
                <a:lnTo>
                  <a:pt x="249376" y="0"/>
                </a:lnTo>
                <a:close/>
              </a:path>
            </a:pathLst>
          </a:custGeom>
          <a:solidFill>
            <a:srgbClr val="B396D5"/>
          </a:solidFill>
          <a:ln/>
        </p:spPr>
      </p:sp>
      <p:sp>
        <p:nvSpPr>
          <p:cNvPr id="36" name="Shape 34"/>
          <p:cNvSpPr/>
          <p:nvPr/>
        </p:nvSpPr>
        <p:spPr>
          <a:xfrm>
            <a:off x="6648963" y="2036618"/>
            <a:ext cx="966714" cy="86453"/>
          </a:xfrm>
          <a:custGeom>
            <a:avLst/>
            <a:gdLst/>
            <a:ahLst/>
            <a:cxnLst/>
            <a:rect l="l" t="t" r="r" b="b"/>
            <a:pathLst>
              <a:path w="2459172" h="219922">
                <a:moveTo>
                  <a:pt x="2267045" y="0"/>
                </a:moveTo>
                <a:lnTo>
                  <a:pt x="2298712" y="30481"/>
                </a:lnTo>
                <a:lnTo>
                  <a:pt x="2338962" y="72297"/>
                </a:lnTo>
                <a:lnTo>
                  <a:pt x="2377598" y="115631"/>
                </a:lnTo>
                <a:lnTo>
                  <a:pt x="2414571" y="160432"/>
                </a:lnTo>
                <a:lnTo>
                  <a:pt x="2449832" y="206653"/>
                </a:lnTo>
                <a:lnTo>
                  <a:pt x="2459172" y="219922"/>
                </a:lnTo>
                <a:lnTo>
                  <a:pt x="0" y="219922"/>
                </a:lnTo>
                <a:lnTo>
                  <a:pt x="9340" y="206653"/>
                </a:lnTo>
                <a:lnTo>
                  <a:pt x="44601" y="160432"/>
                </a:lnTo>
                <a:lnTo>
                  <a:pt x="81574" y="115631"/>
                </a:lnTo>
                <a:lnTo>
                  <a:pt x="120210" y="72297"/>
                </a:lnTo>
                <a:lnTo>
                  <a:pt x="160460" y="30481"/>
                </a:lnTo>
                <a:lnTo>
                  <a:pt x="192127" y="0"/>
                </a:lnTo>
                <a:close/>
              </a:path>
            </a:pathLst>
          </a:custGeom>
          <a:solidFill>
            <a:srgbClr val="B194D5"/>
          </a:solidFill>
          <a:ln/>
        </p:spPr>
      </p:sp>
      <p:sp>
        <p:nvSpPr>
          <p:cNvPr id="37" name="Shape 35"/>
          <p:cNvSpPr/>
          <p:nvPr/>
        </p:nvSpPr>
        <p:spPr>
          <a:xfrm>
            <a:off x="6614419" y="2090651"/>
            <a:ext cx="1035801" cy="86453"/>
          </a:xfrm>
          <a:custGeom>
            <a:avLst/>
            <a:gdLst/>
            <a:ahLst/>
            <a:cxnLst/>
            <a:rect l="l" t="t" r="r" b="b"/>
            <a:pathLst>
              <a:path w="2634918" h="219922">
                <a:moveTo>
                  <a:pt x="2483479" y="0"/>
                </a:moveTo>
                <a:lnTo>
                  <a:pt x="2502444" y="22981"/>
                </a:lnTo>
                <a:lnTo>
                  <a:pt x="2537705" y="69202"/>
                </a:lnTo>
                <a:lnTo>
                  <a:pt x="2571206" y="116795"/>
                </a:lnTo>
                <a:lnTo>
                  <a:pt x="2602898" y="165710"/>
                </a:lnTo>
                <a:lnTo>
                  <a:pt x="2632733" y="215899"/>
                </a:lnTo>
                <a:lnTo>
                  <a:pt x="2634918" y="219922"/>
                </a:lnTo>
                <a:lnTo>
                  <a:pt x="0" y="219922"/>
                </a:lnTo>
                <a:lnTo>
                  <a:pt x="2185" y="215899"/>
                </a:lnTo>
                <a:lnTo>
                  <a:pt x="32019" y="165710"/>
                </a:lnTo>
                <a:lnTo>
                  <a:pt x="63712" y="116795"/>
                </a:lnTo>
                <a:lnTo>
                  <a:pt x="97213" y="69202"/>
                </a:lnTo>
                <a:lnTo>
                  <a:pt x="132474" y="22981"/>
                </a:lnTo>
                <a:lnTo>
                  <a:pt x="151439" y="0"/>
                </a:lnTo>
                <a:close/>
              </a:path>
            </a:pathLst>
          </a:custGeom>
          <a:solidFill>
            <a:srgbClr val="AE92D4"/>
          </a:solidFill>
          <a:ln/>
        </p:spPr>
      </p:sp>
      <p:sp>
        <p:nvSpPr>
          <p:cNvPr id="38" name="Shape 36"/>
          <p:cNvSpPr/>
          <p:nvPr/>
        </p:nvSpPr>
        <p:spPr>
          <a:xfrm>
            <a:off x="6587517" y="2144684"/>
            <a:ext cx="1089606" cy="86453"/>
          </a:xfrm>
          <a:custGeom>
            <a:avLst/>
            <a:gdLst/>
            <a:ahLst/>
            <a:cxnLst/>
            <a:rect l="l" t="t" r="r" b="b"/>
            <a:pathLst>
              <a:path w="2771790" h="219922">
                <a:moveTo>
                  <a:pt x="2653025" y="0"/>
                </a:moveTo>
                <a:lnTo>
                  <a:pt x="2671334" y="28259"/>
                </a:lnTo>
                <a:lnTo>
                  <a:pt x="2701169" y="78448"/>
                </a:lnTo>
                <a:lnTo>
                  <a:pt x="2729097" y="129863"/>
                </a:lnTo>
                <a:lnTo>
                  <a:pt x="2755071" y="182454"/>
                </a:lnTo>
                <a:lnTo>
                  <a:pt x="2771790" y="219922"/>
                </a:lnTo>
                <a:lnTo>
                  <a:pt x="0" y="219922"/>
                </a:lnTo>
                <a:lnTo>
                  <a:pt x="16719" y="182454"/>
                </a:lnTo>
                <a:lnTo>
                  <a:pt x="42692" y="129863"/>
                </a:lnTo>
                <a:lnTo>
                  <a:pt x="70621" y="78448"/>
                </a:lnTo>
                <a:lnTo>
                  <a:pt x="100455" y="28259"/>
                </a:lnTo>
                <a:lnTo>
                  <a:pt x="118764" y="0"/>
                </a:lnTo>
                <a:close/>
              </a:path>
            </a:pathLst>
          </a:custGeom>
          <a:solidFill>
            <a:srgbClr val="AB90D4"/>
          </a:solidFill>
          <a:ln/>
        </p:spPr>
      </p:sp>
      <p:sp>
        <p:nvSpPr>
          <p:cNvPr id="39" name="Shape 37"/>
          <p:cNvSpPr/>
          <p:nvPr/>
        </p:nvSpPr>
        <p:spPr>
          <a:xfrm>
            <a:off x="6566967" y="2198716"/>
            <a:ext cx="1130705" cy="86453"/>
          </a:xfrm>
          <a:custGeom>
            <a:avLst/>
            <a:gdLst/>
            <a:ahLst/>
            <a:cxnLst/>
            <a:rect l="l" t="t" r="r" b="b"/>
            <a:pathLst>
              <a:path w="2876339" h="219922">
                <a:moveTo>
                  <a:pt x="2785120" y="0"/>
                </a:moveTo>
                <a:lnTo>
                  <a:pt x="2807346" y="45003"/>
                </a:lnTo>
                <a:lnTo>
                  <a:pt x="2831316" y="98722"/>
                </a:lnTo>
                <a:lnTo>
                  <a:pt x="2853234" y="153520"/>
                </a:lnTo>
                <a:lnTo>
                  <a:pt x="2873052" y="209349"/>
                </a:lnTo>
                <a:lnTo>
                  <a:pt x="2876339" y="219922"/>
                </a:lnTo>
                <a:lnTo>
                  <a:pt x="0" y="219922"/>
                </a:lnTo>
                <a:lnTo>
                  <a:pt x="3288" y="209349"/>
                </a:lnTo>
                <a:lnTo>
                  <a:pt x="23105" y="153520"/>
                </a:lnTo>
                <a:lnTo>
                  <a:pt x="45023" y="98722"/>
                </a:lnTo>
                <a:lnTo>
                  <a:pt x="68994" y="45003"/>
                </a:lnTo>
                <a:lnTo>
                  <a:pt x="91220" y="0"/>
                </a:lnTo>
                <a:close/>
              </a:path>
            </a:pathLst>
          </a:custGeom>
          <a:solidFill>
            <a:srgbClr val="A88FD3"/>
          </a:solidFill>
          <a:ln/>
        </p:spPr>
      </p:sp>
      <p:sp>
        <p:nvSpPr>
          <p:cNvPr id="40" name="Shape 38"/>
          <p:cNvSpPr/>
          <p:nvPr/>
        </p:nvSpPr>
        <p:spPr>
          <a:xfrm>
            <a:off x="6552266" y="2252749"/>
            <a:ext cx="1160108" cy="86453"/>
          </a:xfrm>
          <a:custGeom>
            <a:avLst/>
            <a:gdLst/>
            <a:ahLst/>
            <a:cxnLst/>
            <a:rect l="l" t="t" r="r" b="b"/>
            <a:pathLst>
              <a:path w="2951137" h="219922">
                <a:moveTo>
                  <a:pt x="2884205" y="0"/>
                </a:moveTo>
                <a:lnTo>
                  <a:pt x="2890633" y="16069"/>
                </a:lnTo>
                <a:lnTo>
                  <a:pt x="2910450" y="71899"/>
                </a:lnTo>
                <a:lnTo>
                  <a:pt x="2928118" y="128710"/>
                </a:lnTo>
                <a:lnTo>
                  <a:pt x="2943588" y="186455"/>
                </a:lnTo>
                <a:lnTo>
                  <a:pt x="2951137" y="219922"/>
                </a:lnTo>
                <a:lnTo>
                  <a:pt x="0" y="219922"/>
                </a:lnTo>
                <a:lnTo>
                  <a:pt x="7548" y="186455"/>
                </a:lnTo>
                <a:lnTo>
                  <a:pt x="23018" y="128710"/>
                </a:lnTo>
                <a:lnTo>
                  <a:pt x="40686" y="71899"/>
                </a:lnTo>
                <a:lnTo>
                  <a:pt x="60504" y="16069"/>
                </a:lnTo>
                <a:lnTo>
                  <a:pt x="66931" y="0"/>
                </a:lnTo>
                <a:close/>
              </a:path>
            </a:pathLst>
          </a:custGeom>
          <a:solidFill>
            <a:srgbClr val="A68DD3"/>
          </a:solidFill>
          <a:ln/>
        </p:spPr>
      </p:sp>
      <p:sp>
        <p:nvSpPr>
          <p:cNvPr id="41" name="Shape 39"/>
          <p:cNvSpPr/>
          <p:nvPr/>
        </p:nvSpPr>
        <p:spPr>
          <a:xfrm>
            <a:off x="6542780" y="2306782"/>
            <a:ext cx="1179079" cy="86453"/>
          </a:xfrm>
          <a:custGeom>
            <a:avLst/>
            <a:gdLst/>
            <a:ahLst/>
            <a:cxnLst/>
            <a:rect l="l" t="t" r="r" b="b"/>
            <a:pathLst>
              <a:path w="2999395" h="219922">
                <a:moveTo>
                  <a:pt x="2954589" y="0"/>
                </a:moveTo>
                <a:lnTo>
                  <a:pt x="2967718" y="49004"/>
                </a:lnTo>
                <a:lnTo>
                  <a:pt x="2980941" y="107633"/>
                </a:lnTo>
                <a:lnTo>
                  <a:pt x="2991870" y="167099"/>
                </a:lnTo>
                <a:lnTo>
                  <a:pt x="2999395" y="219922"/>
                </a:lnTo>
                <a:lnTo>
                  <a:pt x="0" y="219922"/>
                </a:lnTo>
                <a:lnTo>
                  <a:pt x="7526" y="167099"/>
                </a:lnTo>
                <a:lnTo>
                  <a:pt x="18454" y="107633"/>
                </a:lnTo>
                <a:lnTo>
                  <a:pt x="31678" y="49004"/>
                </a:lnTo>
                <a:lnTo>
                  <a:pt x="44806" y="0"/>
                </a:lnTo>
                <a:close/>
              </a:path>
            </a:pathLst>
          </a:custGeom>
          <a:solidFill>
            <a:srgbClr val="A38BD3"/>
          </a:solidFill>
          <a:ln/>
        </p:spPr>
      </p:sp>
      <p:sp>
        <p:nvSpPr>
          <p:cNvPr id="42" name="Shape 40"/>
          <p:cNvSpPr/>
          <p:nvPr/>
        </p:nvSpPr>
        <p:spPr>
          <a:xfrm>
            <a:off x="6538397" y="2360815"/>
            <a:ext cx="1187845" cy="86453"/>
          </a:xfrm>
          <a:custGeom>
            <a:avLst/>
            <a:gdLst/>
            <a:ahLst/>
            <a:cxnLst/>
            <a:rect l="l" t="t" r="r" b="b"/>
            <a:pathLst>
              <a:path w="3021696" h="219922">
                <a:moveTo>
                  <a:pt x="2997571" y="0"/>
                </a:moveTo>
                <a:lnTo>
                  <a:pt x="3003020" y="29648"/>
                </a:lnTo>
                <a:lnTo>
                  <a:pt x="3011604" y="89902"/>
                </a:lnTo>
                <a:lnTo>
                  <a:pt x="3017796" y="150895"/>
                </a:lnTo>
                <a:lnTo>
                  <a:pt x="3021547" y="212577"/>
                </a:lnTo>
                <a:lnTo>
                  <a:pt x="3021696" y="219922"/>
                </a:lnTo>
                <a:lnTo>
                  <a:pt x="0" y="219922"/>
                </a:lnTo>
                <a:lnTo>
                  <a:pt x="149" y="212577"/>
                </a:lnTo>
                <a:lnTo>
                  <a:pt x="3899" y="150895"/>
                </a:lnTo>
                <a:lnTo>
                  <a:pt x="10091" y="89902"/>
                </a:lnTo>
                <a:lnTo>
                  <a:pt x="18676" y="29648"/>
                </a:lnTo>
                <a:lnTo>
                  <a:pt x="24125" y="0"/>
                </a:lnTo>
                <a:close/>
              </a:path>
            </a:pathLst>
          </a:custGeom>
          <a:solidFill>
            <a:srgbClr val="A08AD2"/>
          </a:solidFill>
          <a:ln/>
        </p:spPr>
      </p:sp>
      <p:sp>
        <p:nvSpPr>
          <p:cNvPr id="43" name="Shape 41"/>
          <p:cNvSpPr/>
          <p:nvPr/>
        </p:nvSpPr>
        <p:spPr>
          <a:xfrm>
            <a:off x="6537960" y="2414847"/>
            <a:ext cx="1188720" cy="86453"/>
          </a:xfrm>
          <a:custGeom>
            <a:avLst/>
            <a:gdLst/>
            <a:ahLst/>
            <a:cxnLst/>
            <a:rect l="l" t="t" r="r" b="b"/>
            <a:pathLst>
              <a:path w="3023921" h="219922">
                <a:moveTo>
                  <a:pt x="3017544" y="0"/>
                </a:moveTo>
                <a:lnTo>
                  <a:pt x="3018909" y="13444"/>
                </a:lnTo>
                <a:lnTo>
                  <a:pt x="3022660" y="75126"/>
                </a:lnTo>
                <a:lnTo>
                  <a:pt x="3023921" y="137451"/>
                </a:lnTo>
                <a:lnTo>
                  <a:pt x="3022660" y="199775"/>
                </a:lnTo>
                <a:lnTo>
                  <a:pt x="3021435" y="219922"/>
                </a:lnTo>
                <a:lnTo>
                  <a:pt x="2486" y="219922"/>
                </a:lnTo>
                <a:lnTo>
                  <a:pt x="1261" y="199775"/>
                </a:lnTo>
                <a:lnTo>
                  <a:pt x="0" y="137451"/>
                </a:lnTo>
                <a:lnTo>
                  <a:pt x="1261" y="75126"/>
                </a:lnTo>
                <a:lnTo>
                  <a:pt x="5012" y="13444"/>
                </a:lnTo>
                <a:lnTo>
                  <a:pt x="6377" y="0"/>
                </a:lnTo>
                <a:close/>
              </a:path>
            </a:pathLst>
          </a:custGeom>
          <a:solidFill>
            <a:srgbClr val="9D88D2"/>
          </a:solidFill>
          <a:ln/>
        </p:spPr>
      </p:sp>
      <p:sp>
        <p:nvSpPr>
          <p:cNvPr id="44" name="Shape 42"/>
          <p:cNvSpPr/>
          <p:nvPr/>
        </p:nvSpPr>
        <p:spPr>
          <a:xfrm>
            <a:off x="6537960" y="2468880"/>
            <a:ext cx="1188720" cy="86453"/>
          </a:xfrm>
          <a:custGeom>
            <a:avLst/>
            <a:gdLst/>
            <a:ahLst/>
            <a:cxnLst/>
            <a:rect l="l" t="t" r="r" b="b"/>
            <a:pathLst>
              <a:path w="3023921" h="219922">
                <a:moveTo>
                  <a:pt x="3023921" y="0"/>
                </a:moveTo>
                <a:lnTo>
                  <a:pt x="3023921" y="0"/>
                </a:lnTo>
                <a:lnTo>
                  <a:pt x="3022660" y="62325"/>
                </a:lnTo>
                <a:lnTo>
                  <a:pt x="3018909" y="124007"/>
                </a:lnTo>
                <a:lnTo>
                  <a:pt x="3012717" y="185000"/>
                </a:lnTo>
                <a:lnTo>
                  <a:pt x="3007742" y="219922"/>
                </a:lnTo>
                <a:lnTo>
                  <a:pt x="16179" y="219922"/>
                </a:lnTo>
                <a:lnTo>
                  <a:pt x="11204" y="185000"/>
                </a:lnTo>
                <a:lnTo>
                  <a:pt x="5012" y="124007"/>
                </a:lnTo>
                <a:lnTo>
                  <a:pt x="1261" y="6232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9B86D1"/>
          </a:solidFill>
          <a:ln/>
        </p:spPr>
      </p:sp>
      <p:sp>
        <p:nvSpPr>
          <p:cNvPr id="45" name="Shape 43"/>
          <p:cNvSpPr/>
          <p:nvPr/>
        </p:nvSpPr>
        <p:spPr>
          <a:xfrm>
            <a:off x="6540467" y="2522913"/>
            <a:ext cx="1183706" cy="86453"/>
          </a:xfrm>
          <a:custGeom>
            <a:avLst/>
            <a:gdLst/>
            <a:ahLst/>
            <a:cxnLst/>
            <a:rect l="l" t="t" r="r" b="b"/>
            <a:pathLst>
              <a:path w="3011167" h="219922">
                <a:moveTo>
                  <a:pt x="3011167" y="0"/>
                </a:moveTo>
                <a:lnTo>
                  <a:pt x="3006340" y="47549"/>
                </a:lnTo>
                <a:lnTo>
                  <a:pt x="2997756" y="107802"/>
                </a:lnTo>
                <a:lnTo>
                  <a:pt x="2986827" y="167268"/>
                </a:lnTo>
                <a:lnTo>
                  <a:pt x="2974952" y="219922"/>
                </a:lnTo>
                <a:lnTo>
                  <a:pt x="36216" y="219922"/>
                </a:lnTo>
                <a:lnTo>
                  <a:pt x="24340" y="167268"/>
                </a:lnTo>
                <a:lnTo>
                  <a:pt x="13412" y="107802"/>
                </a:lnTo>
                <a:lnTo>
                  <a:pt x="4827" y="47549"/>
                </a:lnTo>
                <a:lnTo>
                  <a:pt x="0" y="0"/>
                </a:lnTo>
                <a:close/>
              </a:path>
            </a:pathLst>
          </a:custGeom>
          <a:solidFill>
            <a:srgbClr val="9884D1"/>
          </a:solidFill>
          <a:ln/>
        </p:spPr>
      </p:sp>
      <p:sp>
        <p:nvSpPr>
          <p:cNvPr id="46" name="Shape 44"/>
          <p:cNvSpPr/>
          <p:nvPr/>
        </p:nvSpPr>
        <p:spPr>
          <a:xfrm>
            <a:off x="6547881" y="2576946"/>
            <a:ext cx="1168878" cy="86453"/>
          </a:xfrm>
          <a:custGeom>
            <a:avLst/>
            <a:gdLst/>
            <a:ahLst/>
            <a:cxnLst/>
            <a:rect l="l" t="t" r="r" b="b"/>
            <a:pathLst>
              <a:path w="2973447" h="219922">
                <a:moveTo>
                  <a:pt x="2973447" y="0"/>
                </a:moveTo>
                <a:lnTo>
                  <a:pt x="2967967" y="29817"/>
                </a:lnTo>
                <a:lnTo>
                  <a:pt x="2954744" y="88447"/>
                </a:lnTo>
                <a:lnTo>
                  <a:pt x="2939273" y="146192"/>
                </a:lnTo>
                <a:lnTo>
                  <a:pt x="2921605" y="203003"/>
                </a:lnTo>
                <a:lnTo>
                  <a:pt x="2915600" y="219922"/>
                </a:lnTo>
                <a:lnTo>
                  <a:pt x="57847" y="219922"/>
                </a:lnTo>
                <a:lnTo>
                  <a:pt x="51842" y="203003"/>
                </a:lnTo>
                <a:lnTo>
                  <a:pt x="34173" y="146192"/>
                </a:lnTo>
                <a:lnTo>
                  <a:pt x="18703" y="88447"/>
                </a:lnTo>
                <a:lnTo>
                  <a:pt x="5480" y="29817"/>
                </a:lnTo>
                <a:lnTo>
                  <a:pt x="0" y="0"/>
                </a:lnTo>
                <a:close/>
              </a:path>
            </a:pathLst>
          </a:custGeom>
          <a:solidFill>
            <a:srgbClr val="9583D0"/>
          </a:solidFill>
          <a:ln/>
        </p:spPr>
      </p:sp>
      <p:sp>
        <p:nvSpPr>
          <p:cNvPr id="47" name="Shape 45"/>
          <p:cNvSpPr/>
          <p:nvPr/>
        </p:nvSpPr>
        <p:spPr>
          <a:xfrm>
            <a:off x="6560394" y="2630978"/>
            <a:ext cx="1143852" cy="86453"/>
          </a:xfrm>
          <a:custGeom>
            <a:avLst/>
            <a:gdLst/>
            <a:ahLst/>
            <a:cxnLst/>
            <a:rect l="l" t="t" r="r" b="b"/>
            <a:pathLst>
              <a:path w="2909784" h="219922">
                <a:moveTo>
                  <a:pt x="2909784" y="0"/>
                </a:moveTo>
                <a:lnTo>
                  <a:pt x="2907442" y="8741"/>
                </a:lnTo>
                <a:lnTo>
                  <a:pt x="2889774" y="65552"/>
                </a:lnTo>
                <a:lnTo>
                  <a:pt x="2869956" y="121382"/>
                </a:lnTo>
                <a:lnTo>
                  <a:pt x="2848038" y="176180"/>
                </a:lnTo>
                <a:lnTo>
                  <a:pt x="2828520" y="219922"/>
                </a:lnTo>
                <a:lnTo>
                  <a:pt x="81263" y="219922"/>
                </a:lnTo>
                <a:lnTo>
                  <a:pt x="61745" y="176180"/>
                </a:lnTo>
                <a:lnTo>
                  <a:pt x="39827" y="121382"/>
                </a:lnTo>
                <a:lnTo>
                  <a:pt x="20010" y="65552"/>
                </a:lnTo>
                <a:lnTo>
                  <a:pt x="2342" y="8741"/>
                </a:lnTo>
                <a:lnTo>
                  <a:pt x="0" y="0"/>
                </a:lnTo>
                <a:close/>
              </a:path>
            </a:pathLst>
          </a:custGeom>
          <a:solidFill>
            <a:srgbClr val="9281D0"/>
          </a:solidFill>
          <a:ln/>
        </p:spPr>
      </p:sp>
      <p:sp>
        <p:nvSpPr>
          <p:cNvPr id="48" name="Shape 46"/>
          <p:cNvSpPr/>
          <p:nvPr/>
        </p:nvSpPr>
        <p:spPr>
          <a:xfrm>
            <a:off x="6578577" y="2685011"/>
            <a:ext cx="1107486" cy="86453"/>
          </a:xfrm>
          <a:custGeom>
            <a:avLst/>
            <a:gdLst/>
            <a:ahLst/>
            <a:cxnLst/>
            <a:rect l="l" t="t" r="r" b="b"/>
            <a:pathLst>
              <a:path w="2817274" h="219922">
                <a:moveTo>
                  <a:pt x="2817274" y="0"/>
                </a:moveTo>
                <a:lnTo>
                  <a:pt x="2801783" y="38729"/>
                </a:lnTo>
                <a:lnTo>
                  <a:pt x="2777813" y="92448"/>
                </a:lnTo>
                <a:lnTo>
                  <a:pt x="2751840" y="145039"/>
                </a:lnTo>
                <a:lnTo>
                  <a:pt x="2723911" y="196454"/>
                </a:lnTo>
                <a:lnTo>
                  <a:pt x="2709961" y="219922"/>
                </a:lnTo>
                <a:lnTo>
                  <a:pt x="107313" y="219922"/>
                </a:lnTo>
                <a:lnTo>
                  <a:pt x="93363" y="196454"/>
                </a:lnTo>
                <a:lnTo>
                  <a:pt x="65435" y="145039"/>
                </a:lnTo>
                <a:lnTo>
                  <a:pt x="39461" y="92448"/>
                </a:lnTo>
                <a:lnTo>
                  <a:pt x="15491" y="38729"/>
                </a:lnTo>
                <a:lnTo>
                  <a:pt x="0" y="0"/>
                </a:lnTo>
                <a:close/>
              </a:path>
            </a:pathLst>
          </a:custGeom>
          <a:solidFill>
            <a:srgbClr val="907FD0"/>
          </a:solidFill>
          <a:ln/>
        </p:spPr>
      </p:sp>
      <p:sp>
        <p:nvSpPr>
          <p:cNvPr id="49" name="Shape 47"/>
          <p:cNvSpPr/>
          <p:nvPr/>
        </p:nvSpPr>
        <p:spPr>
          <a:xfrm>
            <a:off x="6602826" y="2739044"/>
            <a:ext cx="1058987" cy="86453"/>
          </a:xfrm>
          <a:custGeom>
            <a:avLst/>
            <a:gdLst/>
            <a:ahLst/>
            <a:cxnLst/>
            <a:rect l="l" t="t" r="r" b="b"/>
            <a:pathLst>
              <a:path w="2693900" h="219922">
                <a:moveTo>
                  <a:pt x="2693900" y="0"/>
                </a:moveTo>
                <a:lnTo>
                  <a:pt x="2690153" y="7588"/>
                </a:lnTo>
                <a:lnTo>
                  <a:pt x="2662224" y="59003"/>
                </a:lnTo>
                <a:lnTo>
                  <a:pt x="2632390" y="109192"/>
                </a:lnTo>
                <a:lnTo>
                  <a:pt x="2600698" y="158107"/>
                </a:lnTo>
                <a:lnTo>
                  <a:pt x="2567197" y="205699"/>
                </a:lnTo>
                <a:lnTo>
                  <a:pt x="2556347" y="219922"/>
                </a:lnTo>
                <a:lnTo>
                  <a:pt x="137554" y="219922"/>
                </a:lnTo>
                <a:lnTo>
                  <a:pt x="126704" y="205699"/>
                </a:lnTo>
                <a:lnTo>
                  <a:pt x="93203" y="158107"/>
                </a:lnTo>
                <a:lnTo>
                  <a:pt x="61511" y="109192"/>
                </a:lnTo>
                <a:lnTo>
                  <a:pt x="31676" y="59003"/>
                </a:lnTo>
                <a:lnTo>
                  <a:pt x="3748" y="7588"/>
                </a:lnTo>
                <a:lnTo>
                  <a:pt x="0" y="0"/>
                </a:lnTo>
                <a:close/>
              </a:path>
            </a:pathLst>
          </a:custGeom>
          <a:solidFill>
            <a:srgbClr val="8D7ECF"/>
          </a:solidFill>
          <a:ln/>
        </p:spPr>
      </p:sp>
      <p:sp>
        <p:nvSpPr>
          <p:cNvPr id="50" name="Shape 48"/>
          <p:cNvSpPr/>
          <p:nvPr/>
        </p:nvSpPr>
        <p:spPr>
          <a:xfrm>
            <a:off x="6634204" y="2793076"/>
            <a:ext cx="996232" cy="86453"/>
          </a:xfrm>
          <a:custGeom>
            <a:avLst/>
            <a:gdLst/>
            <a:ahLst/>
            <a:cxnLst/>
            <a:rect l="l" t="t" r="r" b="b"/>
            <a:pathLst>
              <a:path w="2534261" h="219922">
                <a:moveTo>
                  <a:pt x="2534261" y="0"/>
                </a:moveTo>
                <a:lnTo>
                  <a:pt x="2520878" y="20656"/>
                </a:lnTo>
                <a:lnTo>
                  <a:pt x="2487377" y="68248"/>
                </a:lnTo>
                <a:lnTo>
                  <a:pt x="2452115" y="114470"/>
                </a:lnTo>
                <a:lnTo>
                  <a:pt x="2415143" y="159271"/>
                </a:lnTo>
                <a:lnTo>
                  <a:pt x="2376507" y="202604"/>
                </a:lnTo>
                <a:lnTo>
                  <a:pt x="2359838" y="219922"/>
                </a:lnTo>
                <a:lnTo>
                  <a:pt x="174423" y="219922"/>
                </a:lnTo>
                <a:lnTo>
                  <a:pt x="157754" y="202604"/>
                </a:lnTo>
                <a:lnTo>
                  <a:pt x="119118" y="159271"/>
                </a:lnTo>
                <a:lnTo>
                  <a:pt x="82145" y="114470"/>
                </a:lnTo>
                <a:lnTo>
                  <a:pt x="46884" y="68248"/>
                </a:lnTo>
                <a:lnTo>
                  <a:pt x="13383" y="20656"/>
                </a:lnTo>
                <a:lnTo>
                  <a:pt x="0" y="0"/>
                </a:lnTo>
                <a:close/>
              </a:path>
            </a:pathLst>
          </a:custGeom>
          <a:solidFill>
            <a:srgbClr val="8A7CCF"/>
          </a:solidFill>
          <a:ln/>
        </p:spPr>
      </p:sp>
      <p:sp>
        <p:nvSpPr>
          <p:cNvPr id="51" name="Shape 49"/>
          <p:cNvSpPr/>
          <p:nvPr/>
        </p:nvSpPr>
        <p:spPr>
          <a:xfrm>
            <a:off x="6673951" y="2847109"/>
            <a:ext cx="916737" cy="86453"/>
          </a:xfrm>
          <a:custGeom>
            <a:avLst/>
            <a:gdLst/>
            <a:ahLst/>
            <a:cxnLst/>
            <a:rect l="l" t="t" r="r" b="b"/>
            <a:pathLst>
              <a:path w="2332039" h="219922">
                <a:moveTo>
                  <a:pt x="2332039" y="0"/>
                </a:moveTo>
                <a:lnTo>
                  <a:pt x="2314032" y="21820"/>
                </a:lnTo>
                <a:lnTo>
                  <a:pt x="2275396" y="65154"/>
                </a:lnTo>
                <a:lnTo>
                  <a:pt x="2235146" y="106969"/>
                </a:lnTo>
                <a:lnTo>
                  <a:pt x="2193330" y="147220"/>
                </a:lnTo>
                <a:lnTo>
                  <a:pt x="2149997" y="185856"/>
                </a:lnTo>
                <a:lnTo>
                  <a:pt x="2108718" y="219922"/>
                </a:lnTo>
                <a:lnTo>
                  <a:pt x="223322" y="219922"/>
                </a:lnTo>
                <a:lnTo>
                  <a:pt x="182043" y="185856"/>
                </a:lnTo>
                <a:lnTo>
                  <a:pt x="138710" y="147220"/>
                </a:lnTo>
                <a:lnTo>
                  <a:pt x="96894" y="106969"/>
                </a:lnTo>
                <a:lnTo>
                  <a:pt x="56643" y="65154"/>
                </a:lnTo>
                <a:lnTo>
                  <a:pt x="18008" y="21820"/>
                </a:lnTo>
                <a:lnTo>
                  <a:pt x="0" y="0"/>
                </a:lnTo>
                <a:close/>
              </a:path>
            </a:pathLst>
          </a:custGeom>
          <a:solidFill>
            <a:srgbClr val="877ACE"/>
          </a:solidFill>
          <a:ln/>
        </p:spPr>
      </p:sp>
      <p:sp>
        <p:nvSpPr>
          <p:cNvPr id="52" name="Shape 50"/>
          <p:cNvSpPr/>
          <p:nvPr/>
        </p:nvSpPr>
        <p:spPr>
          <a:xfrm>
            <a:off x="6724489" y="2901142"/>
            <a:ext cx="815662" cy="86453"/>
          </a:xfrm>
          <a:custGeom>
            <a:avLst/>
            <a:gdLst/>
            <a:ahLst/>
            <a:cxnLst/>
            <a:rect l="l" t="t" r="r" b="b"/>
            <a:pathLst>
              <a:path w="2074918" h="219922">
                <a:moveTo>
                  <a:pt x="2074918" y="0"/>
                </a:moveTo>
                <a:lnTo>
                  <a:pt x="2064769" y="9769"/>
                </a:lnTo>
                <a:lnTo>
                  <a:pt x="2021436" y="48405"/>
                </a:lnTo>
                <a:lnTo>
                  <a:pt x="1976634" y="85378"/>
                </a:lnTo>
                <a:lnTo>
                  <a:pt x="1930413" y="120639"/>
                </a:lnTo>
                <a:lnTo>
                  <a:pt x="1882820" y="154140"/>
                </a:lnTo>
                <a:lnTo>
                  <a:pt x="1833905" y="185832"/>
                </a:lnTo>
                <a:lnTo>
                  <a:pt x="1783716" y="215667"/>
                </a:lnTo>
                <a:lnTo>
                  <a:pt x="1775883" y="219922"/>
                </a:lnTo>
                <a:lnTo>
                  <a:pt x="299035" y="219922"/>
                </a:lnTo>
                <a:lnTo>
                  <a:pt x="291202" y="215667"/>
                </a:lnTo>
                <a:lnTo>
                  <a:pt x="241012" y="185832"/>
                </a:lnTo>
                <a:lnTo>
                  <a:pt x="192097" y="154140"/>
                </a:lnTo>
                <a:lnTo>
                  <a:pt x="144505" y="120639"/>
                </a:lnTo>
                <a:lnTo>
                  <a:pt x="98283" y="85378"/>
                </a:lnTo>
                <a:lnTo>
                  <a:pt x="53482" y="48405"/>
                </a:lnTo>
                <a:lnTo>
                  <a:pt x="10149" y="9769"/>
                </a:lnTo>
                <a:lnTo>
                  <a:pt x="0" y="0"/>
                </a:lnTo>
                <a:close/>
              </a:path>
            </a:pathLst>
          </a:custGeom>
          <a:solidFill>
            <a:srgbClr val="8578CE"/>
          </a:solidFill>
          <a:ln/>
        </p:spPr>
      </p:sp>
      <p:sp>
        <p:nvSpPr>
          <p:cNvPr id="53" name="Shape 51"/>
          <p:cNvSpPr/>
          <p:nvPr/>
        </p:nvSpPr>
        <p:spPr>
          <a:xfrm>
            <a:off x="6790684" y="2955175"/>
            <a:ext cx="683273" cy="86453"/>
          </a:xfrm>
          <a:custGeom>
            <a:avLst/>
            <a:gdLst/>
            <a:ahLst/>
            <a:cxnLst/>
            <a:rect l="l" t="t" r="r" b="b"/>
            <a:pathLst>
              <a:path w="1738141" h="219922">
                <a:moveTo>
                  <a:pt x="1738141" y="0"/>
                </a:moveTo>
                <a:lnTo>
                  <a:pt x="1714432" y="16689"/>
                </a:lnTo>
                <a:lnTo>
                  <a:pt x="1665517" y="48381"/>
                </a:lnTo>
                <a:lnTo>
                  <a:pt x="1615328" y="78216"/>
                </a:lnTo>
                <a:lnTo>
                  <a:pt x="1563913" y="106144"/>
                </a:lnTo>
                <a:lnTo>
                  <a:pt x="1511322" y="132118"/>
                </a:lnTo>
                <a:lnTo>
                  <a:pt x="1457603" y="156088"/>
                </a:lnTo>
                <a:lnTo>
                  <a:pt x="1402805" y="178006"/>
                </a:lnTo>
                <a:lnTo>
                  <a:pt x="1346976" y="197823"/>
                </a:lnTo>
                <a:lnTo>
                  <a:pt x="1290164" y="215491"/>
                </a:lnTo>
                <a:lnTo>
                  <a:pt x="1273628" y="219922"/>
                </a:lnTo>
                <a:lnTo>
                  <a:pt x="464512" y="219922"/>
                </a:lnTo>
                <a:lnTo>
                  <a:pt x="447976" y="215491"/>
                </a:lnTo>
                <a:lnTo>
                  <a:pt x="391165" y="197823"/>
                </a:lnTo>
                <a:lnTo>
                  <a:pt x="335336" y="178006"/>
                </a:lnTo>
                <a:lnTo>
                  <a:pt x="280537" y="156088"/>
                </a:lnTo>
                <a:lnTo>
                  <a:pt x="226818" y="132118"/>
                </a:lnTo>
                <a:lnTo>
                  <a:pt x="174227" y="106144"/>
                </a:lnTo>
                <a:lnTo>
                  <a:pt x="122813" y="78216"/>
                </a:lnTo>
                <a:lnTo>
                  <a:pt x="72624" y="48381"/>
                </a:lnTo>
                <a:lnTo>
                  <a:pt x="23709" y="16689"/>
                </a:lnTo>
                <a:lnTo>
                  <a:pt x="0" y="0"/>
                </a:lnTo>
                <a:close/>
              </a:path>
            </a:pathLst>
          </a:custGeom>
          <a:solidFill>
            <a:srgbClr val="8277CD"/>
          </a:solidFill>
          <a:ln/>
        </p:spPr>
      </p:sp>
      <p:sp>
        <p:nvSpPr>
          <p:cNvPr id="54" name="Shape 52"/>
          <p:cNvSpPr/>
          <p:nvPr/>
        </p:nvSpPr>
        <p:spPr>
          <a:xfrm>
            <a:off x="6884546" y="3009207"/>
            <a:ext cx="495548" cy="54033"/>
          </a:xfrm>
          <a:custGeom>
            <a:avLst/>
            <a:gdLst/>
            <a:ahLst/>
            <a:cxnLst/>
            <a:rect l="l" t="t" r="r" b="b"/>
            <a:pathLst>
              <a:path w="1260599" h="137451">
                <a:moveTo>
                  <a:pt x="1260599" y="0"/>
                </a:moveTo>
                <a:lnTo>
                  <a:pt x="1218833" y="18637"/>
                </a:lnTo>
                <a:lnTo>
                  <a:pt x="1164034" y="40555"/>
                </a:lnTo>
                <a:lnTo>
                  <a:pt x="1108205" y="60372"/>
                </a:lnTo>
                <a:lnTo>
                  <a:pt x="1051393" y="78041"/>
                </a:lnTo>
                <a:lnTo>
                  <a:pt x="993649" y="93511"/>
                </a:lnTo>
                <a:lnTo>
                  <a:pt x="935019" y="106734"/>
                </a:lnTo>
                <a:lnTo>
                  <a:pt x="875553" y="117663"/>
                </a:lnTo>
                <a:lnTo>
                  <a:pt x="815299" y="126247"/>
                </a:lnTo>
                <a:lnTo>
                  <a:pt x="754307" y="132439"/>
                </a:lnTo>
                <a:lnTo>
                  <a:pt x="692624" y="136190"/>
                </a:lnTo>
                <a:lnTo>
                  <a:pt x="630300" y="137451"/>
                </a:lnTo>
                <a:lnTo>
                  <a:pt x="567975" y="136190"/>
                </a:lnTo>
                <a:lnTo>
                  <a:pt x="506292" y="132439"/>
                </a:lnTo>
                <a:lnTo>
                  <a:pt x="445300" y="126247"/>
                </a:lnTo>
                <a:lnTo>
                  <a:pt x="385046" y="117663"/>
                </a:lnTo>
                <a:lnTo>
                  <a:pt x="325580" y="106734"/>
                </a:lnTo>
                <a:lnTo>
                  <a:pt x="266950" y="93511"/>
                </a:lnTo>
                <a:lnTo>
                  <a:pt x="209206" y="78041"/>
                </a:lnTo>
                <a:lnTo>
                  <a:pt x="152394" y="60372"/>
                </a:lnTo>
                <a:lnTo>
                  <a:pt x="96565" y="40555"/>
                </a:lnTo>
                <a:lnTo>
                  <a:pt x="41767" y="18637"/>
                </a:lnTo>
                <a:lnTo>
                  <a:pt x="0" y="0"/>
                </a:lnTo>
                <a:close/>
              </a:path>
            </a:pathLst>
          </a:custGeom>
          <a:solidFill>
            <a:srgbClr val="7F75CD"/>
          </a:solidFill>
          <a:ln/>
        </p:spPr>
      </p:sp>
      <p:sp>
        <p:nvSpPr>
          <p:cNvPr id="55" name="Shape 53"/>
          <p:cNvSpPr/>
          <p:nvPr/>
        </p:nvSpPr>
        <p:spPr>
          <a:xfrm>
            <a:off x="6789420" y="2125980"/>
            <a:ext cx="685800" cy="68580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0" dist="254000" dir="5400000">
              <a:srgbClr val="7651A0">
                <a:alpha val="40000"/>
              </a:srgbClr>
            </a:outerShdw>
          </a:effectLst>
        </p:spPr>
      </p:sp>
      <p:sp>
        <p:nvSpPr>
          <p:cNvPr id="57" name="Text 55"/>
          <p:cNvSpPr/>
          <p:nvPr/>
        </p:nvSpPr>
        <p:spPr>
          <a:xfrm>
            <a:off x="7909560" y="201168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AI falls short</a:t>
            </a:r>
            <a:endParaRPr lang="en-US" sz="2600"/>
          </a:p>
        </p:txBody>
      </p:sp>
      <p:sp>
        <p:nvSpPr>
          <p:cNvPr id="58" name="Text 56"/>
          <p:cNvSpPr/>
          <p:nvPr/>
        </p:nvSpPr>
        <p:spPr>
          <a:xfrm>
            <a:off x="6537960" y="306324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Always be right. It can sound sure and still be wrong, so check facts.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Know you or your situation, unless you tell it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Replace your doctor, lawyer, or accountant</a:t>
            </a:r>
            <a:endParaRPr lang="en-US" sz="2000"/>
          </a:p>
          <a:p>
            <a:pPr marL="342900" indent="-342900">
              <a:lnSpc>
                <a:spcPct val="105000"/>
              </a:lnSpc>
              <a:spcAft>
                <a:spcPts val="700"/>
              </a:spcAft>
              <a:buFont typeface="Arial"/>
              <a:buChar char="•"/>
            </a:pPr>
            <a:r>
              <a:rPr lang="en-US" sz="2000" dirty="0">
                <a:solidFill>
                  <a:srgbClr val="3D465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Think or feel like a person</a:t>
            </a:r>
            <a:endParaRPr lang="en-US" sz="2000"/>
          </a:p>
        </p:txBody>
      </p:sp>
      <p:sp>
        <p:nvSpPr>
          <p:cNvPr id="59" name="Text 57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61" name="G2 61"/>
          <p:cNvSpPr/>
          <p:nvPr/>
        </p:nvSpPr>
        <p:spPr>
          <a:xfrm>
            <a:off x="1577340" y="2125980"/>
            <a:ext cx="685800" cy="685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6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✅</a:t>
            </a:r>
            <a:endParaRPr lang="en-US" sz="2600"/>
          </a:p>
        </p:txBody>
      </p:sp>
      <p:sp>
        <p:nvSpPr>
          <p:cNvPr id="62" name="G2 62"/>
          <p:cNvSpPr/>
          <p:nvPr/>
        </p:nvSpPr>
        <p:spPr>
          <a:xfrm>
            <a:off x="6789420" y="2125980"/>
            <a:ext cx="685800" cy="685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6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❌</a:t>
            </a:r>
            <a:endParaRPr lang="en-US" sz="2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29791" y="-2257654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21220" y="1562875"/>
            <a:ext cx="398846" cy="398846"/>
          </a:xfrm>
          <a:custGeom>
            <a:avLst/>
            <a:gdLst/>
            <a:ahLst/>
            <a:cxnLst/>
            <a:rect l="l" t="t" r="r" b="b"/>
            <a:pathLst>
              <a:path w="675047" h="675047">
                <a:moveTo>
                  <a:pt x="0" y="675047"/>
                </a:moveTo>
                <a:lnTo>
                  <a:pt x="3767" y="667419"/>
                </a:lnTo>
                <a:lnTo>
                  <a:pt x="32354" y="614792"/>
                </a:lnTo>
                <a:lnTo>
                  <a:pt x="62893" y="563419"/>
                </a:lnTo>
                <a:lnTo>
                  <a:pt x="95332" y="513350"/>
                </a:lnTo>
                <a:lnTo>
                  <a:pt x="129623" y="464635"/>
                </a:lnTo>
                <a:lnTo>
                  <a:pt x="165716" y="417324"/>
                </a:lnTo>
                <a:lnTo>
                  <a:pt x="203561" y="371465"/>
                </a:lnTo>
                <a:lnTo>
                  <a:pt x="243108" y="327110"/>
                </a:lnTo>
                <a:lnTo>
                  <a:pt x="284308" y="284308"/>
                </a:lnTo>
                <a:lnTo>
                  <a:pt x="327110" y="243108"/>
                </a:lnTo>
                <a:lnTo>
                  <a:pt x="371465" y="203561"/>
                </a:lnTo>
                <a:lnTo>
                  <a:pt x="417324" y="165716"/>
                </a:lnTo>
                <a:lnTo>
                  <a:pt x="464635" y="129623"/>
                </a:lnTo>
                <a:lnTo>
                  <a:pt x="513350" y="95332"/>
                </a:lnTo>
                <a:lnTo>
                  <a:pt x="563419" y="62893"/>
                </a:lnTo>
                <a:lnTo>
                  <a:pt x="614792" y="32354"/>
                </a:lnTo>
                <a:lnTo>
                  <a:pt x="667419" y="3767"/>
                </a:lnTo>
                <a:lnTo>
                  <a:pt x="675047" y="0"/>
                </a:lnTo>
                <a:close/>
              </a:path>
            </a:pathLst>
          </a:custGeom>
          <a:solidFill>
            <a:srgbClr val="FEB25F"/>
          </a:solidFill>
          <a:ln/>
        </p:spPr>
      </p:sp>
      <p:sp>
        <p:nvSpPr>
          <p:cNvPr id="5" name="Shape 3"/>
          <p:cNvSpPr/>
          <p:nvPr/>
        </p:nvSpPr>
        <p:spPr>
          <a:xfrm>
            <a:off x="1036341" y="1477996"/>
            <a:ext cx="734859" cy="734859"/>
          </a:xfrm>
          <a:custGeom>
            <a:avLst/>
            <a:gdLst/>
            <a:ahLst/>
            <a:cxnLst/>
            <a:rect l="l" t="t" r="r" b="b"/>
            <a:pathLst>
              <a:path w="1243749" h="1243749">
                <a:moveTo>
                  <a:pt x="0" y="1243749"/>
                </a:moveTo>
                <a:lnTo>
                  <a:pt x="6128" y="1210402"/>
                </a:lnTo>
                <a:lnTo>
                  <a:pt x="19664" y="1150390"/>
                </a:lnTo>
                <a:lnTo>
                  <a:pt x="35499" y="1091283"/>
                </a:lnTo>
                <a:lnTo>
                  <a:pt x="53584" y="1033132"/>
                </a:lnTo>
                <a:lnTo>
                  <a:pt x="73868" y="975986"/>
                </a:lnTo>
                <a:lnTo>
                  <a:pt x="96303" y="919895"/>
                </a:lnTo>
                <a:lnTo>
                  <a:pt x="120839" y="864909"/>
                </a:lnTo>
                <a:lnTo>
                  <a:pt x="147425" y="811077"/>
                </a:lnTo>
                <a:lnTo>
                  <a:pt x="176012" y="758450"/>
                </a:lnTo>
                <a:lnTo>
                  <a:pt x="206551" y="707077"/>
                </a:lnTo>
                <a:lnTo>
                  <a:pt x="238990" y="657008"/>
                </a:lnTo>
                <a:lnTo>
                  <a:pt x="273281" y="608293"/>
                </a:lnTo>
                <a:lnTo>
                  <a:pt x="309374" y="560982"/>
                </a:lnTo>
                <a:lnTo>
                  <a:pt x="347219" y="515124"/>
                </a:lnTo>
                <a:lnTo>
                  <a:pt x="386767" y="470768"/>
                </a:lnTo>
                <a:lnTo>
                  <a:pt x="427966" y="427966"/>
                </a:lnTo>
                <a:lnTo>
                  <a:pt x="470768" y="386767"/>
                </a:lnTo>
                <a:lnTo>
                  <a:pt x="515124" y="347219"/>
                </a:lnTo>
                <a:lnTo>
                  <a:pt x="560982" y="309374"/>
                </a:lnTo>
                <a:lnTo>
                  <a:pt x="608293" y="273281"/>
                </a:lnTo>
                <a:lnTo>
                  <a:pt x="657008" y="238990"/>
                </a:lnTo>
                <a:lnTo>
                  <a:pt x="707077" y="206551"/>
                </a:lnTo>
                <a:lnTo>
                  <a:pt x="758450" y="176012"/>
                </a:lnTo>
                <a:lnTo>
                  <a:pt x="811077" y="147425"/>
                </a:lnTo>
                <a:lnTo>
                  <a:pt x="864909" y="120839"/>
                </a:lnTo>
                <a:lnTo>
                  <a:pt x="919895" y="96303"/>
                </a:lnTo>
                <a:lnTo>
                  <a:pt x="975986" y="73868"/>
                </a:lnTo>
                <a:lnTo>
                  <a:pt x="1033132" y="53584"/>
                </a:lnTo>
                <a:lnTo>
                  <a:pt x="1091283" y="35499"/>
                </a:lnTo>
                <a:lnTo>
                  <a:pt x="1150390" y="19664"/>
                </a:lnTo>
                <a:lnTo>
                  <a:pt x="1210402" y="6128"/>
                </a:lnTo>
                <a:lnTo>
                  <a:pt x="1243749" y="0"/>
                </a:lnTo>
                <a:close/>
              </a:path>
            </a:pathLst>
          </a:custGeom>
          <a:solidFill>
            <a:srgbClr val="FEB05B"/>
          </a:solidFill>
          <a:ln/>
        </p:spPr>
      </p:sp>
      <p:sp>
        <p:nvSpPr>
          <p:cNvPr id="6" name="Shape 4"/>
          <p:cNvSpPr/>
          <p:nvPr/>
        </p:nvSpPr>
        <p:spPr>
          <a:xfrm>
            <a:off x="1021385" y="1463040"/>
            <a:ext cx="930696" cy="930696"/>
          </a:xfrm>
          <a:custGeom>
            <a:avLst/>
            <a:gdLst/>
            <a:ahLst/>
            <a:cxnLst/>
            <a:rect l="l" t="t" r="r" b="b"/>
            <a:pathLst>
              <a:path w="1575203" h="1575203">
                <a:moveTo>
                  <a:pt x="1547622" y="0"/>
                </a:moveTo>
                <a:lnTo>
                  <a:pt x="1575203" y="558"/>
                </a:lnTo>
                <a:lnTo>
                  <a:pt x="558" y="1575203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11468" y="1358259"/>
                </a:lnTo>
                <a:lnTo>
                  <a:pt x="20255" y="1296584"/>
                </a:lnTo>
                <a:lnTo>
                  <a:pt x="31441" y="1235715"/>
                </a:lnTo>
                <a:lnTo>
                  <a:pt x="44977" y="1175703"/>
                </a:lnTo>
                <a:lnTo>
                  <a:pt x="60812" y="1116596"/>
                </a:lnTo>
                <a:lnTo>
                  <a:pt x="78897" y="1058445"/>
                </a:lnTo>
                <a:lnTo>
                  <a:pt x="85389" y="1040154"/>
                </a:lnTo>
                <a:lnTo>
                  <a:pt x="1040154" y="85389"/>
                </a:lnTo>
                <a:lnTo>
                  <a:pt x="1058445" y="78897"/>
                </a:lnTo>
                <a:lnTo>
                  <a:pt x="1116596" y="60812"/>
                </a:lnTo>
                <a:lnTo>
                  <a:pt x="1175703" y="44977"/>
                </a:lnTo>
                <a:lnTo>
                  <a:pt x="1235715" y="31441"/>
                </a:lnTo>
                <a:lnTo>
                  <a:pt x="1296584" y="20255"/>
                </a:lnTo>
                <a:lnTo>
                  <a:pt x="1358259" y="11468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E57"/>
          </a:solidFill>
          <a:ln/>
        </p:spPr>
      </p:sp>
      <p:sp>
        <p:nvSpPr>
          <p:cNvPr id="7" name="Shape 5"/>
          <p:cNvSpPr/>
          <p:nvPr/>
        </p:nvSpPr>
        <p:spPr>
          <a:xfrm>
            <a:off x="1021385" y="1463040"/>
            <a:ext cx="1081806" cy="1081806"/>
          </a:xfrm>
          <a:custGeom>
            <a:avLst/>
            <a:gdLst/>
            <a:ahLst/>
            <a:cxnLst/>
            <a:rect l="l" t="t" r="r" b="b"/>
            <a:pathLst>
              <a:path w="1830956" h="1830956">
                <a:moveTo>
                  <a:pt x="1547622" y="0"/>
                </a:moveTo>
                <a:lnTo>
                  <a:pt x="1611417" y="1291"/>
                </a:lnTo>
                <a:lnTo>
                  <a:pt x="1674554" y="5130"/>
                </a:lnTo>
                <a:lnTo>
                  <a:pt x="1736985" y="11468"/>
                </a:lnTo>
                <a:lnTo>
                  <a:pt x="1798660" y="20255"/>
                </a:lnTo>
                <a:lnTo>
                  <a:pt x="1830956" y="26190"/>
                </a:lnTo>
                <a:lnTo>
                  <a:pt x="26190" y="1830956"/>
                </a:lnTo>
                <a:lnTo>
                  <a:pt x="20255" y="1798660"/>
                </a:lnTo>
                <a:lnTo>
                  <a:pt x="11468" y="1736985"/>
                </a:lnTo>
                <a:lnTo>
                  <a:pt x="5130" y="1674554"/>
                </a:lnTo>
                <a:lnTo>
                  <a:pt x="1291" y="1611417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7265" y="1399664"/>
                </a:lnTo>
                <a:lnTo>
                  <a:pt x="1399664" y="7265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C54"/>
          </a:solidFill>
          <a:ln/>
        </p:spPr>
      </p:sp>
      <p:sp>
        <p:nvSpPr>
          <p:cNvPr id="8" name="Shape 6"/>
          <p:cNvSpPr/>
          <p:nvPr/>
        </p:nvSpPr>
        <p:spPr>
          <a:xfrm>
            <a:off x="1024886" y="1466541"/>
            <a:ext cx="1209884" cy="1209884"/>
          </a:xfrm>
          <a:custGeom>
            <a:avLst/>
            <a:gdLst/>
            <a:ahLst/>
            <a:cxnLst/>
            <a:rect l="l" t="t" r="r" b="b"/>
            <a:pathLst>
              <a:path w="2047728" h="2047728">
                <a:moveTo>
                  <a:pt x="1676464" y="0"/>
                </a:moveTo>
                <a:lnTo>
                  <a:pt x="1731060" y="5543"/>
                </a:lnTo>
                <a:lnTo>
                  <a:pt x="1792734" y="14330"/>
                </a:lnTo>
                <a:lnTo>
                  <a:pt x="1853603" y="25516"/>
                </a:lnTo>
                <a:lnTo>
                  <a:pt x="1913616" y="39051"/>
                </a:lnTo>
                <a:lnTo>
                  <a:pt x="1972722" y="54886"/>
                </a:lnTo>
                <a:lnTo>
                  <a:pt x="2030874" y="72971"/>
                </a:lnTo>
                <a:lnTo>
                  <a:pt x="2047728" y="78953"/>
                </a:lnTo>
                <a:lnTo>
                  <a:pt x="78953" y="2047728"/>
                </a:lnTo>
                <a:lnTo>
                  <a:pt x="72971" y="2030874"/>
                </a:lnTo>
                <a:lnTo>
                  <a:pt x="54886" y="1972722"/>
                </a:lnTo>
                <a:lnTo>
                  <a:pt x="39051" y="1913616"/>
                </a:lnTo>
                <a:lnTo>
                  <a:pt x="25516" y="1853603"/>
                </a:lnTo>
                <a:lnTo>
                  <a:pt x="14330" y="1792734"/>
                </a:lnTo>
                <a:lnTo>
                  <a:pt x="5543" y="1731060"/>
                </a:lnTo>
                <a:lnTo>
                  <a:pt x="0" y="1676464"/>
                </a:lnTo>
                <a:close/>
              </a:path>
            </a:pathLst>
          </a:custGeom>
          <a:solidFill>
            <a:srgbClr val="FDAB50"/>
          </a:solidFill>
          <a:ln/>
        </p:spPr>
      </p:sp>
      <p:sp>
        <p:nvSpPr>
          <p:cNvPr id="9" name="Shape 7"/>
          <p:cNvSpPr/>
          <p:nvPr/>
        </p:nvSpPr>
        <p:spPr>
          <a:xfrm>
            <a:off x="1048606" y="1490261"/>
            <a:ext cx="1302787" cy="1302787"/>
          </a:xfrm>
          <a:custGeom>
            <a:avLst/>
            <a:gdLst/>
            <a:ahLst/>
            <a:cxnLst/>
            <a:rect l="l" t="t" r="r" b="b"/>
            <a:pathLst>
              <a:path w="2204967" h="2204967">
                <a:moveTo>
                  <a:pt x="1877557" y="0"/>
                </a:moveTo>
                <a:lnTo>
                  <a:pt x="1932576" y="14740"/>
                </a:lnTo>
                <a:lnTo>
                  <a:pt x="1990728" y="32825"/>
                </a:lnTo>
                <a:lnTo>
                  <a:pt x="2047874" y="53110"/>
                </a:lnTo>
                <a:lnTo>
                  <a:pt x="2103964" y="75545"/>
                </a:lnTo>
                <a:lnTo>
                  <a:pt x="2158951" y="100080"/>
                </a:lnTo>
                <a:lnTo>
                  <a:pt x="2204967" y="122807"/>
                </a:lnTo>
                <a:lnTo>
                  <a:pt x="122807" y="2204967"/>
                </a:lnTo>
                <a:lnTo>
                  <a:pt x="100080" y="2158951"/>
                </a:lnTo>
                <a:lnTo>
                  <a:pt x="75545" y="2103964"/>
                </a:lnTo>
                <a:lnTo>
                  <a:pt x="53110" y="2047874"/>
                </a:lnTo>
                <a:lnTo>
                  <a:pt x="32825" y="1990728"/>
                </a:lnTo>
                <a:lnTo>
                  <a:pt x="14740" y="1932576"/>
                </a:lnTo>
                <a:lnTo>
                  <a:pt x="0" y="1877557"/>
                </a:lnTo>
                <a:close/>
              </a:path>
            </a:pathLst>
          </a:custGeom>
          <a:solidFill>
            <a:srgbClr val="FDA94C"/>
          </a:solidFill>
          <a:ln/>
        </p:spPr>
      </p:sp>
      <p:sp>
        <p:nvSpPr>
          <p:cNvPr id="10" name="Shape 8"/>
          <p:cNvSpPr/>
          <p:nvPr/>
        </p:nvSpPr>
        <p:spPr>
          <a:xfrm>
            <a:off x="1089769" y="1531425"/>
            <a:ext cx="1365621" cy="1365621"/>
          </a:xfrm>
          <a:custGeom>
            <a:avLst/>
            <a:gdLst/>
            <a:ahLst/>
            <a:cxnLst/>
            <a:rect l="l" t="t" r="r" b="b"/>
            <a:pathLst>
              <a:path w="2311313" h="2311313">
                <a:moveTo>
                  <a:pt x="2019605" y="0"/>
                </a:moveTo>
                <a:lnTo>
                  <a:pt x="2034296" y="5876"/>
                </a:lnTo>
                <a:lnTo>
                  <a:pt x="2089282" y="30411"/>
                </a:lnTo>
                <a:lnTo>
                  <a:pt x="2143113" y="56998"/>
                </a:lnTo>
                <a:lnTo>
                  <a:pt x="2195740" y="85585"/>
                </a:lnTo>
                <a:lnTo>
                  <a:pt x="2247113" y="116123"/>
                </a:lnTo>
                <a:lnTo>
                  <a:pt x="2297182" y="148563"/>
                </a:lnTo>
                <a:lnTo>
                  <a:pt x="2311313" y="158510"/>
                </a:lnTo>
                <a:lnTo>
                  <a:pt x="158510" y="2311313"/>
                </a:lnTo>
                <a:lnTo>
                  <a:pt x="148563" y="2297182"/>
                </a:lnTo>
                <a:lnTo>
                  <a:pt x="116123" y="2247113"/>
                </a:lnTo>
                <a:lnTo>
                  <a:pt x="85585" y="2195740"/>
                </a:lnTo>
                <a:lnTo>
                  <a:pt x="56998" y="2143113"/>
                </a:lnTo>
                <a:lnTo>
                  <a:pt x="30411" y="2089282"/>
                </a:lnTo>
                <a:lnTo>
                  <a:pt x="5876" y="2034296"/>
                </a:lnTo>
                <a:lnTo>
                  <a:pt x="0" y="2019605"/>
                </a:lnTo>
                <a:close/>
              </a:path>
            </a:pathLst>
          </a:custGeom>
          <a:solidFill>
            <a:srgbClr val="FDA749"/>
          </a:solidFill>
          <a:ln/>
        </p:spPr>
      </p:sp>
      <p:sp>
        <p:nvSpPr>
          <p:cNvPr id="11" name="Shape 9"/>
          <p:cNvSpPr/>
          <p:nvPr/>
        </p:nvSpPr>
        <p:spPr>
          <a:xfrm>
            <a:off x="1144668" y="1586324"/>
            <a:ext cx="1403492" cy="1403492"/>
          </a:xfrm>
          <a:custGeom>
            <a:avLst/>
            <a:gdLst/>
            <a:ahLst/>
            <a:cxnLst/>
            <a:rect l="l" t="t" r="r" b="b"/>
            <a:pathLst>
              <a:path w="2375411" h="2375411">
                <a:moveTo>
                  <a:pt x="2115158" y="0"/>
                </a:moveTo>
                <a:lnTo>
                  <a:pt x="2154196" y="23206"/>
                </a:lnTo>
                <a:lnTo>
                  <a:pt x="2204265" y="55646"/>
                </a:lnTo>
                <a:lnTo>
                  <a:pt x="2252980" y="89937"/>
                </a:lnTo>
                <a:lnTo>
                  <a:pt x="2300292" y="126030"/>
                </a:lnTo>
                <a:lnTo>
                  <a:pt x="2346150" y="163875"/>
                </a:lnTo>
                <a:lnTo>
                  <a:pt x="2375411" y="189964"/>
                </a:lnTo>
                <a:lnTo>
                  <a:pt x="189964" y="2375411"/>
                </a:lnTo>
                <a:lnTo>
                  <a:pt x="163875" y="2346150"/>
                </a:lnTo>
                <a:lnTo>
                  <a:pt x="126030" y="2300292"/>
                </a:lnTo>
                <a:lnTo>
                  <a:pt x="89937" y="2252980"/>
                </a:lnTo>
                <a:lnTo>
                  <a:pt x="55646" y="2204265"/>
                </a:lnTo>
                <a:lnTo>
                  <a:pt x="23206" y="2154196"/>
                </a:lnTo>
                <a:lnTo>
                  <a:pt x="0" y="2115158"/>
                </a:lnTo>
                <a:close/>
              </a:path>
            </a:pathLst>
          </a:custGeom>
          <a:solidFill>
            <a:srgbClr val="FCA54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11518" y="1653174"/>
            <a:ext cx="1418806" cy="1418806"/>
          </a:xfrm>
          <a:custGeom>
            <a:avLst/>
            <a:gdLst/>
            <a:ahLst/>
            <a:cxnLst/>
            <a:rect l="l" t="t" r="r" b="b"/>
            <a:pathLst>
              <a:path w="2401330" h="2401330">
                <a:moveTo>
                  <a:pt x="2170256" y="0"/>
                </a:moveTo>
                <a:lnTo>
                  <a:pt x="2187148" y="12886"/>
                </a:lnTo>
                <a:lnTo>
                  <a:pt x="2233007" y="50731"/>
                </a:lnTo>
                <a:lnTo>
                  <a:pt x="2277362" y="90279"/>
                </a:lnTo>
                <a:lnTo>
                  <a:pt x="2320164" y="131478"/>
                </a:lnTo>
                <a:lnTo>
                  <a:pt x="2361364" y="174280"/>
                </a:lnTo>
                <a:lnTo>
                  <a:pt x="2400911" y="218636"/>
                </a:lnTo>
                <a:lnTo>
                  <a:pt x="2401330" y="219144"/>
                </a:lnTo>
                <a:lnTo>
                  <a:pt x="219144" y="2401330"/>
                </a:lnTo>
                <a:lnTo>
                  <a:pt x="218636" y="2400911"/>
                </a:lnTo>
                <a:lnTo>
                  <a:pt x="174280" y="2361364"/>
                </a:lnTo>
                <a:lnTo>
                  <a:pt x="131478" y="2320164"/>
                </a:lnTo>
                <a:lnTo>
                  <a:pt x="90279" y="2277362"/>
                </a:lnTo>
                <a:lnTo>
                  <a:pt x="50731" y="2233007"/>
                </a:lnTo>
                <a:lnTo>
                  <a:pt x="12886" y="2187148"/>
                </a:lnTo>
                <a:lnTo>
                  <a:pt x="0" y="2170256"/>
                </a:lnTo>
                <a:close/>
              </a:path>
            </a:pathLst>
          </a:custGeom>
          <a:solidFill>
            <a:srgbClr val="FCA341"/>
          </a:solidFill>
          <a:ln/>
        </p:spPr>
      </p:sp>
      <p:sp>
        <p:nvSpPr>
          <p:cNvPr id="13" name="Shape 11"/>
          <p:cNvSpPr/>
          <p:nvPr/>
        </p:nvSpPr>
        <p:spPr>
          <a:xfrm>
            <a:off x="1289201" y="1730856"/>
            <a:ext cx="1412302" cy="1412302"/>
          </a:xfrm>
          <a:custGeom>
            <a:avLst/>
            <a:gdLst/>
            <a:ahLst/>
            <a:cxnLst/>
            <a:rect l="l" t="t" r="r" b="b"/>
            <a:pathLst>
              <a:path w="2390321" h="2390321">
                <a:moveTo>
                  <a:pt x="2188686" y="0"/>
                </a:moveTo>
                <a:lnTo>
                  <a:pt x="2188686" y="0"/>
                </a:lnTo>
                <a:lnTo>
                  <a:pt x="2229885" y="42802"/>
                </a:lnTo>
                <a:lnTo>
                  <a:pt x="2269432" y="87157"/>
                </a:lnTo>
                <a:lnTo>
                  <a:pt x="2307277" y="133016"/>
                </a:lnTo>
                <a:lnTo>
                  <a:pt x="2343370" y="180327"/>
                </a:lnTo>
                <a:lnTo>
                  <a:pt x="2377662" y="229042"/>
                </a:lnTo>
                <a:lnTo>
                  <a:pt x="2390321" y="248582"/>
                </a:lnTo>
                <a:lnTo>
                  <a:pt x="248582" y="2390321"/>
                </a:lnTo>
                <a:lnTo>
                  <a:pt x="229042" y="2377662"/>
                </a:lnTo>
                <a:lnTo>
                  <a:pt x="180327" y="2343370"/>
                </a:lnTo>
                <a:lnTo>
                  <a:pt x="133016" y="2307277"/>
                </a:lnTo>
                <a:lnTo>
                  <a:pt x="87157" y="2269432"/>
                </a:lnTo>
                <a:lnTo>
                  <a:pt x="42802" y="2229885"/>
                </a:lnTo>
                <a:lnTo>
                  <a:pt x="0" y="2188686"/>
                </a:lnTo>
                <a:lnTo>
                  <a:pt x="0" y="2188686"/>
                </a:lnTo>
                <a:close/>
              </a:path>
            </a:pathLst>
          </a:custGeom>
          <a:solidFill>
            <a:srgbClr val="FCA13E"/>
          </a:solidFill>
          <a:ln/>
        </p:spPr>
      </p:sp>
      <p:sp>
        <p:nvSpPr>
          <p:cNvPr id="14" name="Shape 12"/>
          <p:cNvSpPr/>
          <p:nvPr/>
        </p:nvSpPr>
        <p:spPr>
          <a:xfrm>
            <a:off x="1377773" y="1819428"/>
            <a:ext cx="1383624" cy="1383624"/>
          </a:xfrm>
          <a:custGeom>
            <a:avLst/>
            <a:gdLst/>
            <a:ahLst/>
            <a:cxnLst/>
            <a:rect l="l" t="t" r="r" b="b"/>
            <a:pathLst>
              <a:path w="2341784" h="2341784">
                <a:moveTo>
                  <a:pt x="2170256" y="0"/>
                </a:moveTo>
                <a:lnTo>
                  <a:pt x="2193463" y="30420"/>
                </a:lnTo>
                <a:lnTo>
                  <a:pt x="2227754" y="79135"/>
                </a:lnTo>
                <a:lnTo>
                  <a:pt x="2260194" y="129204"/>
                </a:lnTo>
                <a:lnTo>
                  <a:pt x="2290732" y="180576"/>
                </a:lnTo>
                <a:lnTo>
                  <a:pt x="2319319" y="233203"/>
                </a:lnTo>
                <a:lnTo>
                  <a:pt x="2341784" y="278690"/>
                </a:lnTo>
                <a:lnTo>
                  <a:pt x="278690" y="2341784"/>
                </a:lnTo>
                <a:lnTo>
                  <a:pt x="233203" y="2319319"/>
                </a:lnTo>
                <a:lnTo>
                  <a:pt x="180576" y="2290732"/>
                </a:lnTo>
                <a:lnTo>
                  <a:pt x="129204" y="2260194"/>
                </a:lnTo>
                <a:lnTo>
                  <a:pt x="79135" y="2227754"/>
                </a:lnTo>
                <a:lnTo>
                  <a:pt x="30420" y="2193463"/>
                </a:lnTo>
                <a:lnTo>
                  <a:pt x="0" y="2170256"/>
                </a:lnTo>
                <a:close/>
              </a:path>
            </a:pathLst>
          </a:custGeom>
          <a:solidFill>
            <a:srgbClr val="FC9F3A"/>
          </a:solidFill>
          <a:ln/>
        </p:spPr>
      </p:sp>
      <p:sp>
        <p:nvSpPr>
          <p:cNvPr id="15" name="Shape 13"/>
          <p:cNvSpPr/>
          <p:nvPr/>
        </p:nvSpPr>
        <p:spPr>
          <a:xfrm>
            <a:off x="1477177" y="1918833"/>
            <a:ext cx="1331079" cy="1331079"/>
          </a:xfrm>
          <a:custGeom>
            <a:avLst/>
            <a:gdLst/>
            <a:ahLst/>
            <a:cxnLst/>
            <a:rect l="l" t="t" r="r" b="b"/>
            <a:pathLst>
              <a:path w="2252851" h="2252851">
                <a:moveTo>
                  <a:pt x="2115158" y="0"/>
                </a:moveTo>
                <a:lnTo>
                  <a:pt x="2122490" y="12334"/>
                </a:lnTo>
                <a:lnTo>
                  <a:pt x="2151077" y="64961"/>
                </a:lnTo>
                <a:lnTo>
                  <a:pt x="2177663" y="118793"/>
                </a:lnTo>
                <a:lnTo>
                  <a:pt x="2202198" y="173779"/>
                </a:lnTo>
                <a:lnTo>
                  <a:pt x="2224634" y="229870"/>
                </a:lnTo>
                <a:lnTo>
                  <a:pt x="2244918" y="287016"/>
                </a:lnTo>
                <a:lnTo>
                  <a:pt x="2252851" y="312524"/>
                </a:lnTo>
                <a:lnTo>
                  <a:pt x="312524" y="2252851"/>
                </a:lnTo>
                <a:lnTo>
                  <a:pt x="287016" y="2244918"/>
                </a:lnTo>
                <a:lnTo>
                  <a:pt x="229870" y="2224634"/>
                </a:lnTo>
                <a:lnTo>
                  <a:pt x="173779" y="2202198"/>
                </a:lnTo>
                <a:lnTo>
                  <a:pt x="118793" y="2177663"/>
                </a:lnTo>
                <a:lnTo>
                  <a:pt x="64961" y="2151077"/>
                </a:lnTo>
                <a:lnTo>
                  <a:pt x="12334" y="2122490"/>
                </a:lnTo>
                <a:lnTo>
                  <a:pt x="0" y="2115158"/>
                </a:lnTo>
                <a:close/>
              </a:path>
            </a:pathLst>
          </a:custGeom>
          <a:solidFill>
            <a:srgbClr val="FB9D36"/>
          </a:solidFill>
          <a:ln/>
        </p:spPr>
      </p:sp>
      <p:sp>
        <p:nvSpPr>
          <p:cNvPr id="16" name="Shape 14"/>
          <p:cNvSpPr/>
          <p:nvPr/>
        </p:nvSpPr>
        <p:spPr>
          <a:xfrm>
            <a:off x="1588533" y="2030188"/>
            <a:ext cx="1251014" cy="1251014"/>
          </a:xfrm>
          <a:custGeom>
            <a:avLst/>
            <a:gdLst/>
            <a:ahLst/>
            <a:cxnLst/>
            <a:rect l="l" t="t" r="r" b="b"/>
            <a:pathLst>
              <a:path w="2117341" h="2117341">
                <a:moveTo>
                  <a:pt x="2019605" y="0"/>
                </a:moveTo>
                <a:lnTo>
                  <a:pt x="2036164" y="41401"/>
                </a:lnTo>
                <a:lnTo>
                  <a:pt x="2056449" y="98547"/>
                </a:lnTo>
                <a:lnTo>
                  <a:pt x="2074534" y="156698"/>
                </a:lnTo>
                <a:lnTo>
                  <a:pt x="2090369" y="215805"/>
                </a:lnTo>
                <a:lnTo>
                  <a:pt x="2103905" y="275817"/>
                </a:lnTo>
                <a:lnTo>
                  <a:pt x="2115091" y="336686"/>
                </a:lnTo>
                <a:lnTo>
                  <a:pt x="2117341" y="352481"/>
                </a:lnTo>
                <a:lnTo>
                  <a:pt x="352481" y="2117341"/>
                </a:lnTo>
                <a:lnTo>
                  <a:pt x="336686" y="2115091"/>
                </a:lnTo>
                <a:lnTo>
                  <a:pt x="275817" y="2103905"/>
                </a:lnTo>
                <a:lnTo>
                  <a:pt x="215805" y="2090369"/>
                </a:lnTo>
                <a:lnTo>
                  <a:pt x="156698" y="2074534"/>
                </a:lnTo>
                <a:lnTo>
                  <a:pt x="98547" y="2056449"/>
                </a:lnTo>
                <a:lnTo>
                  <a:pt x="41401" y="2036164"/>
                </a:lnTo>
                <a:lnTo>
                  <a:pt x="0" y="2019605"/>
                </a:lnTo>
                <a:close/>
              </a:path>
            </a:pathLst>
          </a:custGeom>
          <a:solidFill>
            <a:srgbClr val="FB9B33"/>
          </a:solidFill>
          <a:ln/>
        </p:spPr>
      </p:sp>
      <p:sp>
        <p:nvSpPr>
          <p:cNvPr id="17" name="Shape 15"/>
          <p:cNvSpPr/>
          <p:nvPr/>
        </p:nvSpPr>
        <p:spPr>
          <a:xfrm>
            <a:off x="1713624" y="2155279"/>
            <a:ext cx="1136561" cy="1136561"/>
          </a:xfrm>
          <a:custGeom>
            <a:avLst/>
            <a:gdLst/>
            <a:ahLst/>
            <a:cxnLst/>
            <a:rect l="l" t="t" r="r" b="b"/>
            <a:pathLst>
              <a:path w="1923629" h="1923629">
                <a:moveTo>
                  <a:pt x="1877557" y="0"/>
                </a:moveTo>
                <a:lnTo>
                  <a:pt x="1878652" y="4088"/>
                </a:lnTo>
                <a:lnTo>
                  <a:pt x="1892188" y="64100"/>
                </a:lnTo>
                <a:lnTo>
                  <a:pt x="1903374" y="124969"/>
                </a:lnTo>
                <a:lnTo>
                  <a:pt x="1912161" y="186644"/>
                </a:lnTo>
                <a:lnTo>
                  <a:pt x="1918499" y="249075"/>
                </a:lnTo>
                <a:lnTo>
                  <a:pt x="1922338" y="312212"/>
                </a:lnTo>
                <a:lnTo>
                  <a:pt x="1923629" y="376007"/>
                </a:lnTo>
                <a:lnTo>
                  <a:pt x="1923048" y="404727"/>
                </a:lnTo>
                <a:lnTo>
                  <a:pt x="404727" y="1923048"/>
                </a:lnTo>
                <a:lnTo>
                  <a:pt x="376007" y="1923629"/>
                </a:lnTo>
                <a:lnTo>
                  <a:pt x="312212" y="1922338"/>
                </a:lnTo>
                <a:lnTo>
                  <a:pt x="249075" y="1918499"/>
                </a:lnTo>
                <a:lnTo>
                  <a:pt x="186644" y="1912161"/>
                </a:lnTo>
                <a:lnTo>
                  <a:pt x="124969" y="1903374"/>
                </a:lnTo>
                <a:lnTo>
                  <a:pt x="64100" y="1892188"/>
                </a:lnTo>
                <a:lnTo>
                  <a:pt x="4088" y="1878652"/>
                </a:lnTo>
                <a:lnTo>
                  <a:pt x="0" y="1877557"/>
                </a:lnTo>
                <a:close/>
              </a:path>
            </a:pathLst>
          </a:custGeom>
          <a:solidFill>
            <a:srgbClr val="FB992F"/>
          </a:solidFill>
          <a:ln/>
        </p:spPr>
      </p:sp>
      <p:sp>
        <p:nvSpPr>
          <p:cNvPr id="18" name="Shape 16"/>
          <p:cNvSpPr/>
          <p:nvPr/>
        </p:nvSpPr>
        <p:spPr>
          <a:xfrm>
            <a:off x="1856158" y="2297814"/>
            <a:ext cx="994026" cy="994026"/>
          </a:xfrm>
          <a:custGeom>
            <a:avLst/>
            <a:gdLst/>
            <a:ahLst/>
            <a:cxnLst/>
            <a:rect l="l" t="t" r="r" b="b"/>
            <a:pathLst>
              <a:path w="1682389" h="1682389">
                <a:moveTo>
                  <a:pt x="1676464" y="0"/>
                </a:moveTo>
                <a:lnTo>
                  <a:pt x="1677259" y="7835"/>
                </a:lnTo>
                <a:lnTo>
                  <a:pt x="1681099" y="70973"/>
                </a:lnTo>
                <a:lnTo>
                  <a:pt x="1682389" y="134767"/>
                </a:lnTo>
                <a:lnTo>
                  <a:pt x="1681099" y="198562"/>
                </a:lnTo>
                <a:lnTo>
                  <a:pt x="1677259" y="261700"/>
                </a:lnTo>
                <a:lnTo>
                  <a:pt x="1670921" y="324131"/>
                </a:lnTo>
                <a:lnTo>
                  <a:pt x="1662134" y="385805"/>
                </a:lnTo>
                <a:lnTo>
                  <a:pt x="1650948" y="446674"/>
                </a:lnTo>
                <a:lnTo>
                  <a:pt x="1642485" y="484196"/>
                </a:lnTo>
                <a:lnTo>
                  <a:pt x="484196" y="1642485"/>
                </a:lnTo>
                <a:lnTo>
                  <a:pt x="446674" y="1650948"/>
                </a:lnTo>
                <a:lnTo>
                  <a:pt x="385805" y="1662134"/>
                </a:lnTo>
                <a:lnTo>
                  <a:pt x="324131" y="1670921"/>
                </a:lnTo>
                <a:lnTo>
                  <a:pt x="261700" y="1677259"/>
                </a:lnTo>
                <a:lnTo>
                  <a:pt x="198562" y="1681099"/>
                </a:lnTo>
                <a:lnTo>
                  <a:pt x="134767" y="1682389"/>
                </a:lnTo>
                <a:lnTo>
                  <a:pt x="70973" y="1681099"/>
                </a:lnTo>
                <a:lnTo>
                  <a:pt x="7835" y="1677259"/>
                </a:lnTo>
                <a:lnTo>
                  <a:pt x="0" y="1676464"/>
                </a:lnTo>
                <a:close/>
              </a:path>
            </a:pathLst>
          </a:custGeom>
          <a:solidFill>
            <a:srgbClr val="FA982B"/>
          </a:solidFill>
          <a:ln/>
        </p:spPr>
      </p:sp>
      <p:sp>
        <p:nvSpPr>
          <p:cNvPr id="19" name="Shape 17"/>
          <p:cNvSpPr/>
          <p:nvPr/>
        </p:nvSpPr>
        <p:spPr>
          <a:xfrm>
            <a:off x="2023204" y="2464860"/>
            <a:ext cx="822688" cy="822688"/>
          </a:xfrm>
          <a:custGeom>
            <a:avLst/>
            <a:gdLst/>
            <a:ahLst/>
            <a:cxnLst/>
            <a:rect l="l" t="t" r="r" b="b"/>
            <a:pathLst>
              <a:path w="1392400" h="1392400">
                <a:moveTo>
                  <a:pt x="1392400" y="0"/>
                </a:moveTo>
                <a:lnTo>
                  <a:pt x="1388196" y="41406"/>
                </a:lnTo>
                <a:lnTo>
                  <a:pt x="1379409" y="103081"/>
                </a:lnTo>
                <a:lnTo>
                  <a:pt x="1368223" y="163949"/>
                </a:lnTo>
                <a:lnTo>
                  <a:pt x="1354688" y="223962"/>
                </a:lnTo>
                <a:lnTo>
                  <a:pt x="1338853" y="283068"/>
                </a:lnTo>
                <a:lnTo>
                  <a:pt x="1320768" y="341220"/>
                </a:lnTo>
                <a:lnTo>
                  <a:pt x="1300483" y="398366"/>
                </a:lnTo>
                <a:lnTo>
                  <a:pt x="1278048" y="454457"/>
                </a:lnTo>
                <a:lnTo>
                  <a:pt x="1253512" y="509443"/>
                </a:lnTo>
                <a:lnTo>
                  <a:pt x="1226926" y="563274"/>
                </a:lnTo>
                <a:lnTo>
                  <a:pt x="1198339" y="615901"/>
                </a:lnTo>
                <a:lnTo>
                  <a:pt x="1167801" y="667274"/>
                </a:lnTo>
                <a:lnTo>
                  <a:pt x="1153922" y="688695"/>
                </a:lnTo>
                <a:lnTo>
                  <a:pt x="688695" y="1153922"/>
                </a:lnTo>
                <a:lnTo>
                  <a:pt x="667274" y="1167801"/>
                </a:lnTo>
                <a:lnTo>
                  <a:pt x="615901" y="1198339"/>
                </a:lnTo>
                <a:lnTo>
                  <a:pt x="563274" y="1226926"/>
                </a:lnTo>
                <a:lnTo>
                  <a:pt x="509443" y="1253512"/>
                </a:lnTo>
                <a:lnTo>
                  <a:pt x="454457" y="1278048"/>
                </a:lnTo>
                <a:lnTo>
                  <a:pt x="398366" y="1300483"/>
                </a:lnTo>
                <a:lnTo>
                  <a:pt x="341220" y="1320768"/>
                </a:lnTo>
                <a:lnTo>
                  <a:pt x="283068" y="1338853"/>
                </a:lnTo>
                <a:lnTo>
                  <a:pt x="223962" y="1354688"/>
                </a:lnTo>
                <a:lnTo>
                  <a:pt x="163949" y="1368223"/>
                </a:lnTo>
                <a:lnTo>
                  <a:pt x="103081" y="1379409"/>
                </a:lnTo>
                <a:lnTo>
                  <a:pt x="41406" y="1388196"/>
                </a:lnTo>
                <a:lnTo>
                  <a:pt x="0" y="1392400"/>
                </a:lnTo>
                <a:close/>
              </a:path>
            </a:pathLst>
          </a:custGeom>
          <a:solidFill>
            <a:srgbClr val="FA9628"/>
          </a:solidFill>
          <a:ln/>
        </p:spPr>
      </p:sp>
      <p:sp>
        <p:nvSpPr>
          <p:cNvPr id="20" name="Shape 18"/>
          <p:cNvSpPr/>
          <p:nvPr/>
        </p:nvSpPr>
        <p:spPr>
          <a:xfrm>
            <a:off x="2235618" y="2677273"/>
            <a:ext cx="564115" cy="564115"/>
          </a:xfrm>
          <a:custGeom>
            <a:avLst/>
            <a:gdLst/>
            <a:ahLst/>
            <a:cxnLst/>
            <a:rect l="l" t="t" r="r" b="b"/>
            <a:pathLst>
              <a:path w="954765" h="954765">
                <a:moveTo>
                  <a:pt x="954765" y="0"/>
                </a:moveTo>
                <a:lnTo>
                  <a:pt x="940973" y="38856"/>
                </a:lnTo>
                <a:lnTo>
                  <a:pt x="918538" y="94947"/>
                </a:lnTo>
                <a:lnTo>
                  <a:pt x="894002" y="149933"/>
                </a:lnTo>
                <a:lnTo>
                  <a:pt x="867416" y="203764"/>
                </a:lnTo>
                <a:lnTo>
                  <a:pt x="838829" y="256391"/>
                </a:lnTo>
                <a:lnTo>
                  <a:pt x="808291" y="307764"/>
                </a:lnTo>
                <a:lnTo>
                  <a:pt x="775851" y="357833"/>
                </a:lnTo>
                <a:lnTo>
                  <a:pt x="741560" y="406548"/>
                </a:lnTo>
                <a:lnTo>
                  <a:pt x="705467" y="453859"/>
                </a:lnTo>
                <a:lnTo>
                  <a:pt x="667622" y="499718"/>
                </a:lnTo>
                <a:lnTo>
                  <a:pt x="628075" y="544073"/>
                </a:lnTo>
                <a:lnTo>
                  <a:pt x="586875" y="586875"/>
                </a:lnTo>
                <a:lnTo>
                  <a:pt x="544073" y="628075"/>
                </a:lnTo>
                <a:lnTo>
                  <a:pt x="499718" y="667622"/>
                </a:lnTo>
                <a:lnTo>
                  <a:pt x="453859" y="705467"/>
                </a:lnTo>
                <a:lnTo>
                  <a:pt x="406548" y="741560"/>
                </a:lnTo>
                <a:lnTo>
                  <a:pt x="357833" y="775851"/>
                </a:lnTo>
                <a:lnTo>
                  <a:pt x="307764" y="808291"/>
                </a:lnTo>
                <a:lnTo>
                  <a:pt x="256391" y="838829"/>
                </a:lnTo>
                <a:lnTo>
                  <a:pt x="203764" y="867416"/>
                </a:lnTo>
                <a:lnTo>
                  <a:pt x="149933" y="894002"/>
                </a:lnTo>
                <a:lnTo>
                  <a:pt x="94947" y="918538"/>
                </a:lnTo>
                <a:lnTo>
                  <a:pt x="38856" y="940973"/>
                </a:lnTo>
                <a:lnTo>
                  <a:pt x="0" y="954765"/>
                </a:lnTo>
                <a:close/>
              </a:path>
            </a:pathLst>
          </a:custGeom>
          <a:solidFill>
            <a:srgbClr val="FA9424"/>
          </a:solidFill>
          <a:ln/>
        </p:spPr>
      </p:sp>
      <p:sp>
        <p:nvSpPr>
          <p:cNvPr id="23" name="Text 21"/>
          <p:cNvSpPr/>
          <p:nvPr/>
        </p:nvSpPr>
        <p:spPr>
          <a:xfrm>
            <a:off x="564185" y="3474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Voice helpers</a:t>
            </a:r>
            <a:endParaRPr lang="en-US" sz="2400"/>
          </a:p>
        </p:txBody>
      </p:sp>
      <p:sp>
        <p:nvSpPr>
          <p:cNvPr id="24" name="Text 22"/>
          <p:cNvSpPr/>
          <p:nvPr/>
        </p:nvSpPr>
        <p:spPr>
          <a:xfrm>
            <a:off x="609905" y="3950208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Siri and Alexa understand what you say and answer back.</a:t>
            </a:r>
            <a:endParaRPr lang="en-US" sz="2000"/>
          </a:p>
        </p:txBody>
      </p:sp>
      <p:sp>
        <p:nvSpPr>
          <p:cNvPr id="25" name="Shape 23"/>
          <p:cNvSpPr/>
          <p:nvPr/>
        </p:nvSpPr>
        <p:spPr>
          <a:xfrm>
            <a:off x="3894595" y="1562875"/>
            <a:ext cx="398846" cy="398846"/>
          </a:xfrm>
          <a:custGeom>
            <a:avLst/>
            <a:gdLst/>
            <a:ahLst/>
            <a:cxnLst/>
            <a:rect l="l" t="t" r="r" b="b"/>
            <a:pathLst>
              <a:path w="675047" h="675047">
                <a:moveTo>
                  <a:pt x="0" y="675047"/>
                </a:moveTo>
                <a:lnTo>
                  <a:pt x="3767" y="667419"/>
                </a:lnTo>
                <a:lnTo>
                  <a:pt x="32354" y="614792"/>
                </a:lnTo>
                <a:lnTo>
                  <a:pt x="62893" y="563419"/>
                </a:lnTo>
                <a:lnTo>
                  <a:pt x="95332" y="513350"/>
                </a:lnTo>
                <a:lnTo>
                  <a:pt x="129623" y="464635"/>
                </a:lnTo>
                <a:lnTo>
                  <a:pt x="165716" y="417324"/>
                </a:lnTo>
                <a:lnTo>
                  <a:pt x="203561" y="371465"/>
                </a:lnTo>
                <a:lnTo>
                  <a:pt x="243108" y="327110"/>
                </a:lnTo>
                <a:lnTo>
                  <a:pt x="284308" y="284308"/>
                </a:lnTo>
                <a:lnTo>
                  <a:pt x="327110" y="243108"/>
                </a:lnTo>
                <a:lnTo>
                  <a:pt x="371465" y="203561"/>
                </a:lnTo>
                <a:lnTo>
                  <a:pt x="417324" y="165716"/>
                </a:lnTo>
                <a:lnTo>
                  <a:pt x="464635" y="129623"/>
                </a:lnTo>
                <a:lnTo>
                  <a:pt x="513350" y="95332"/>
                </a:lnTo>
                <a:lnTo>
                  <a:pt x="563419" y="62893"/>
                </a:lnTo>
                <a:lnTo>
                  <a:pt x="614792" y="32354"/>
                </a:lnTo>
                <a:lnTo>
                  <a:pt x="667419" y="3767"/>
                </a:lnTo>
                <a:lnTo>
                  <a:pt x="675047" y="0"/>
                </a:lnTo>
                <a:close/>
              </a:path>
            </a:pathLst>
          </a:custGeom>
          <a:solidFill>
            <a:srgbClr val="FEB25F"/>
          </a:solidFill>
          <a:ln/>
        </p:spPr>
      </p:sp>
      <p:sp>
        <p:nvSpPr>
          <p:cNvPr id="26" name="Shape 24"/>
          <p:cNvSpPr/>
          <p:nvPr/>
        </p:nvSpPr>
        <p:spPr>
          <a:xfrm>
            <a:off x="3809716" y="1477996"/>
            <a:ext cx="734859" cy="734859"/>
          </a:xfrm>
          <a:custGeom>
            <a:avLst/>
            <a:gdLst/>
            <a:ahLst/>
            <a:cxnLst/>
            <a:rect l="l" t="t" r="r" b="b"/>
            <a:pathLst>
              <a:path w="1243749" h="1243749">
                <a:moveTo>
                  <a:pt x="0" y="1243749"/>
                </a:moveTo>
                <a:lnTo>
                  <a:pt x="6128" y="1210402"/>
                </a:lnTo>
                <a:lnTo>
                  <a:pt x="19664" y="1150390"/>
                </a:lnTo>
                <a:lnTo>
                  <a:pt x="35499" y="1091283"/>
                </a:lnTo>
                <a:lnTo>
                  <a:pt x="53584" y="1033132"/>
                </a:lnTo>
                <a:lnTo>
                  <a:pt x="73868" y="975986"/>
                </a:lnTo>
                <a:lnTo>
                  <a:pt x="96303" y="919895"/>
                </a:lnTo>
                <a:lnTo>
                  <a:pt x="120839" y="864909"/>
                </a:lnTo>
                <a:lnTo>
                  <a:pt x="147425" y="811077"/>
                </a:lnTo>
                <a:lnTo>
                  <a:pt x="176012" y="758450"/>
                </a:lnTo>
                <a:lnTo>
                  <a:pt x="206551" y="707077"/>
                </a:lnTo>
                <a:lnTo>
                  <a:pt x="238990" y="657008"/>
                </a:lnTo>
                <a:lnTo>
                  <a:pt x="273281" y="608293"/>
                </a:lnTo>
                <a:lnTo>
                  <a:pt x="309374" y="560982"/>
                </a:lnTo>
                <a:lnTo>
                  <a:pt x="347219" y="515124"/>
                </a:lnTo>
                <a:lnTo>
                  <a:pt x="386767" y="470768"/>
                </a:lnTo>
                <a:lnTo>
                  <a:pt x="427966" y="427966"/>
                </a:lnTo>
                <a:lnTo>
                  <a:pt x="470768" y="386767"/>
                </a:lnTo>
                <a:lnTo>
                  <a:pt x="515124" y="347219"/>
                </a:lnTo>
                <a:lnTo>
                  <a:pt x="560982" y="309374"/>
                </a:lnTo>
                <a:lnTo>
                  <a:pt x="608293" y="273281"/>
                </a:lnTo>
                <a:lnTo>
                  <a:pt x="657008" y="238990"/>
                </a:lnTo>
                <a:lnTo>
                  <a:pt x="707077" y="206551"/>
                </a:lnTo>
                <a:lnTo>
                  <a:pt x="758450" y="176012"/>
                </a:lnTo>
                <a:lnTo>
                  <a:pt x="811077" y="147425"/>
                </a:lnTo>
                <a:lnTo>
                  <a:pt x="864909" y="120839"/>
                </a:lnTo>
                <a:lnTo>
                  <a:pt x="919895" y="96303"/>
                </a:lnTo>
                <a:lnTo>
                  <a:pt x="975986" y="73868"/>
                </a:lnTo>
                <a:lnTo>
                  <a:pt x="1033132" y="53584"/>
                </a:lnTo>
                <a:lnTo>
                  <a:pt x="1091283" y="35499"/>
                </a:lnTo>
                <a:lnTo>
                  <a:pt x="1150390" y="19664"/>
                </a:lnTo>
                <a:lnTo>
                  <a:pt x="1210402" y="6128"/>
                </a:lnTo>
                <a:lnTo>
                  <a:pt x="1243749" y="0"/>
                </a:lnTo>
                <a:close/>
              </a:path>
            </a:pathLst>
          </a:custGeom>
          <a:solidFill>
            <a:srgbClr val="FEB05B"/>
          </a:solidFill>
          <a:ln/>
        </p:spPr>
      </p:sp>
      <p:sp>
        <p:nvSpPr>
          <p:cNvPr id="27" name="Shape 25"/>
          <p:cNvSpPr/>
          <p:nvPr/>
        </p:nvSpPr>
        <p:spPr>
          <a:xfrm>
            <a:off x="3794760" y="1463040"/>
            <a:ext cx="930696" cy="930696"/>
          </a:xfrm>
          <a:custGeom>
            <a:avLst/>
            <a:gdLst/>
            <a:ahLst/>
            <a:cxnLst/>
            <a:rect l="l" t="t" r="r" b="b"/>
            <a:pathLst>
              <a:path w="1575203" h="1575203">
                <a:moveTo>
                  <a:pt x="1547622" y="0"/>
                </a:moveTo>
                <a:lnTo>
                  <a:pt x="1575203" y="558"/>
                </a:lnTo>
                <a:lnTo>
                  <a:pt x="558" y="1575203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11468" y="1358259"/>
                </a:lnTo>
                <a:lnTo>
                  <a:pt x="20255" y="1296584"/>
                </a:lnTo>
                <a:lnTo>
                  <a:pt x="31441" y="1235715"/>
                </a:lnTo>
                <a:lnTo>
                  <a:pt x="44977" y="1175703"/>
                </a:lnTo>
                <a:lnTo>
                  <a:pt x="60812" y="1116596"/>
                </a:lnTo>
                <a:lnTo>
                  <a:pt x="78897" y="1058445"/>
                </a:lnTo>
                <a:lnTo>
                  <a:pt x="85389" y="1040154"/>
                </a:lnTo>
                <a:lnTo>
                  <a:pt x="1040154" y="85389"/>
                </a:lnTo>
                <a:lnTo>
                  <a:pt x="1058445" y="78897"/>
                </a:lnTo>
                <a:lnTo>
                  <a:pt x="1116596" y="60812"/>
                </a:lnTo>
                <a:lnTo>
                  <a:pt x="1175703" y="44977"/>
                </a:lnTo>
                <a:lnTo>
                  <a:pt x="1235715" y="31441"/>
                </a:lnTo>
                <a:lnTo>
                  <a:pt x="1296584" y="20255"/>
                </a:lnTo>
                <a:lnTo>
                  <a:pt x="1358259" y="11468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E57"/>
          </a:solidFill>
          <a:ln/>
        </p:spPr>
      </p:sp>
      <p:sp>
        <p:nvSpPr>
          <p:cNvPr id="28" name="Shape 26"/>
          <p:cNvSpPr/>
          <p:nvPr/>
        </p:nvSpPr>
        <p:spPr>
          <a:xfrm>
            <a:off x="3794760" y="1463040"/>
            <a:ext cx="1081806" cy="1081806"/>
          </a:xfrm>
          <a:custGeom>
            <a:avLst/>
            <a:gdLst/>
            <a:ahLst/>
            <a:cxnLst/>
            <a:rect l="l" t="t" r="r" b="b"/>
            <a:pathLst>
              <a:path w="1830956" h="1830956">
                <a:moveTo>
                  <a:pt x="1547622" y="0"/>
                </a:moveTo>
                <a:lnTo>
                  <a:pt x="1611417" y="1291"/>
                </a:lnTo>
                <a:lnTo>
                  <a:pt x="1674554" y="5130"/>
                </a:lnTo>
                <a:lnTo>
                  <a:pt x="1736985" y="11468"/>
                </a:lnTo>
                <a:lnTo>
                  <a:pt x="1798660" y="20255"/>
                </a:lnTo>
                <a:lnTo>
                  <a:pt x="1830956" y="26190"/>
                </a:lnTo>
                <a:lnTo>
                  <a:pt x="26190" y="1830956"/>
                </a:lnTo>
                <a:lnTo>
                  <a:pt x="20255" y="1798660"/>
                </a:lnTo>
                <a:lnTo>
                  <a:pt x="11468" y="1736985"/>
                </a:lnTo>
                <a:lnTo>
                  <a:pt x="5130" y="1674554"/>
                </a:lnTo>
                <a:lnTo>
                  <a:pt x="1291" y="1611417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7265" y="1399664"/>
                </a:lnTo>
                <a:lnTo>
                  <a:pt x="1399664" y="7265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C54"/>
          </a:solidFill>
          <a:ln/>
        </p:spPr>
      </p:sp>
      <p:sp>
        <p:nvSpPr>
          <p:cNvPr id="29" name="Shape 27"/>
          <p:cNvSpPr/>
          <p:nvPr/>
        </p:nvSpPr>
        <p:spPr>
          <a:xfrm>
            <a:off x="3798261" y="1466541"/>
            <a:ext cx="1209884" cy="1209884"/>
          </a:xfrm>
          <a:custGeom>
            <a:avLst/>
            <a:gdLst/>
            <a:ahLst/>
            <a:cxnLst/>
            <a:rect l="l" t="t" r="r" b="b"/>
            <a:pathLst>
              <a:path w="2047728" h="2047728">
                <a:moveTo>
                  <a:pt x="1676464" y="0"/>
                </a:moveTo>
                <a:lnTo>
                  <a:pt x="1731060" y="5543"/>
                </a:lnTo>
                <a:lnTo>
                  <a:pt x="1792734" y="14330"/>
                </a:lnTo>
                <a:lnTo>
                  <a:pt x="1853603" y="25516"/>
                </a:lnTo>
                <a:lnTo>
                  <a:pt x="1913616" y="39051"/>
                </a:lnTo>
                <a:lnTo>
                  <a:pt x="1972722" y="54886"/>
                </a:lnTo>
                <a:lnTo>
                  <a:pt x="2030874" y="72971"/>
                </a:lnTo>
                <a:lnTo>
                  <a:pt x="2047728" y="78953"/>
                </a:lnTo>
                <a:lnTo>
                  <a:pt x="78953" y="2047728"/>
                </a:lnTo>
                <a:lnTo>
                  <a:pt x="72971" y="2030874"/>
                </a:lnTo>
                <a:lnTo>
                  <a:pt x="54886" y="1972722"/>
                </a:lnTo>
                <a:lnTo>
                  <a:pt x="39051" y="1913616"/>
                </a:lnTo>
                <a:lnTo>
                  <a:pt x="25516" y="1853603"/>
                </a:lnTo>
                <a:lnTo>
                  <a:pt x="14330" y="1792734"/>
                </a:lnTo>
                <a:lnTo>
                  <a:pt x="5543" y="1731060"/>
                </a:lnTo>
                <a:lnTo>
                  <a:pt x="0" y="1676464"/>
                </a:lnTo>
                <a:close/>
              </a:path>
            </a:pathLst>
          </a:custGeom>
          <a:solidFill>
            <a:srgbClr val="FDAB50"/>
          </a:solidFill>
          <a:ln/>
        </p:spPr>
      </p:sp>
      <p:sp>
        <p:nvSpPr>
          <p:cNvPr id="30" name="Shape 28"/>
          <p:cNvSpPr/>
          <p:nvPr/>
        </p:nvSpPr>
        <p:spPr>
          <a:xfrm>
            <a:off x="3821981" y="1490261"/>
            <a:ext cx="1302787" cy="1302787"/>
          </a:xfrm>
          <a:custGeom>
            <a:avLst/>
            <a:gdLst/>
            <a:ahLst/>
            <a:cxnLst/>
            <a:rect l="l" t="t" r="r" b="b"/>
            <a:pathLst>
              <a:path w="2204967" h="2204967">
                <a:moveTo>
                  <a:pt x="1877557" y="0"/>
                </a:moveTo>
                <a:lnTo>
                  <a:pt x="1932576" y="14740"/>
                </a:lnTo>
                <a:lnTo>
                  <a:pt x="1990728" y="32825"/>
                </a:lnTo>
                <a:lnTo>
                  <a:pt x="2047874" y="53110"/>
                </a:lnTo>
                <a:lnTo>
                  <a:pt x="2103964" y="75545"/>
                </a:lnTo>
                <a:lnTo>
                  <a:pt x="2158951" y="100080"/>
                </a:lnTo>
                <a:lnTo>
                  <a:pt x="2204967" y="122807"/>
                </a:lnTo>
                <a:lnTo>
                  <a:pt x="122807" y="2204967"/>
                </a:lnTo>
                <a:lnTo>
                  <a:pt x="100080" y="2158951"/>
                </a:lnTo>
                <a:lnTo>
                  <a:pt x="75545" y="2103964"/>
                </a:lnTo>
                <a:lnTo>
                  <a:pt x="53110" y="2047874"/>
                </a:lnTo>
                <a:lnTo>
                  <a:pt x="32825" y="1990728"/>
                </a:lnTo>
                <a:lnTo>
                  <a:pt x="14740" y="1932576"/>
                </a:lnTo>
                <a:lnTo>
                  <a:pt x="0" y="1877557"/>
                </a:lnTo>
                <a:close/>
              </a:path>
            </a:pathLst>
          </a:custGeom>
          <a:solidFill>
            <a:srgbClr val="FDA94C"/>
          </a:solidFill>
          <a:ln/>
        </p:spPr>
      </p:sp>
      <p:sp>
        <p:nvSpPr>
          <p:cNvPr id="31" name="Shape 29"/>
          <p:cNvSpPr/>
          <p:nvPr/>
        </p:nvSpPr>
        <p:spPr>
          <a:xfrm>
            <a:off x="3863144" y="1531425"/>
            <a:ext cx="1365621" cy="1365621"/>
          </a:xfrm>
          <a:custGeom>
            <a:avLst/>
            <a:gdLst/>
            <a:ahLst/>
            <a:cxnLst/>
            <a:rect l="l" t="t" r="r" b="b"/>
            <a:pathLst>
              <a:path w="2311313" h="2311313">
                <a:moveTo>
                  <a:pt x="2019605" y="0"/>
                </a:moveTo>
                <a:lnTo>
                  <a:pt x="2034296" y="5876"/>
                </a:lnTo>
                <a:lnTo>
                  <a:pt x="2089282" y="30411"/>
                </a:lnTo>
                <a:lnTo>
                  <a:pt x="2143113" y="56998"/>
                </a:lnTo>
                <a:lnTo>
                  <a:pt x="2195740" y="85585"/>
                </a:lnTo>
                <a:lnTo>
                  <a:pt x="2247113" y="116123"/>
                </a:lnTo>
                <a:lnTo>
                  <a:pt x="2297182" y="148563"/>
                </a:lnTo>
                <a:lnTo>
                  <a:pt x="2311313" y="158510"/>
                </a:lnTo>
                <a:lnTo>
                  <a:pt x="158510" y="2311313"/>
                </a:lnTo>
                <a:lnTo>
                  <a:pt x="148563" y="2297182"/>
                </a:lnTo>
                <a:lnTo>
                  <a:pt x="116123" y="2247113"/>
                </a:lnTo>
                <a:lnTo>
                  <a:pt x="85585" y="2195740"/>
                </a:lnTo>
                <a:lnTo>
                  <a:pt x="56998" y="2143113"/>
                </a:lnTo>
                <a:lnTo>
                  <a:pt x="30411" y="2089282"/>
                </a:lnTo>
                <a:lnTo>
                  <a:pt x="5876" y="2034296"/>
                </a:lnTo>
                <a:lnTo>
                  <a:pt x="0" y="2019605"/>
                </a:lnTo>
                <a:close/>
              </a:path>
            </a:pathLst>
          </a:custGeom>
          <a:solidFill>
            <a:srgbClr val="FDA749"/>
          </a:solidFill>
          <a:ln/>
        </p:spPr>
      </p:sp>
      <p:sp>
        <p:nvSpPr>
          <p:cNvPr id="32" name="Shape 30"/>
          <p:cNvSpPr/>
          <p:nvPr/>
        </p:nvSpPr>
        <p:spPr>
          <a:xfrm>
            <a:off x="3918043" y="1586324"/>
            <a:ext cx="1403492" cy="1403492"/>
          </a:xfrm>
          <a:custGeom>
            <a:avLst/>
            <a:gdLst/>
            <a:ahLst/>
            <a:cxnLst/>
            <a:rect l="l" t="t" r="r" b="b"/>
            <a:pathLst>
              <a:path w="2375411" h="2375411">
                <a:moveTo>
                  <a:pt x="2115158" y="0"/>
                </a:moveTo>
                <a:lnTo>
                  <a:pt x="2154196" y="23206"/>
                </a:lnTo>
                <a:lnTo>
                  <a:pt x="2204265" y="55646"/>
                </a:lnTo>
                <a:lnTo>
                  <a:pt x="2252980" y="89937"/>
                </a:lnTo>
                <a:lnTo>
                  <a:pt x="2300292" y="126030"/>
                </a:lnTo>
                <a:lnTo>
                  <a:pt x="2346150" y="163875"/>
                </a:lnTo>
                <a:lnTo>
                  <a:pt x="2375411" y="189964"/>
                </a:lnTo>
                <a:lnTo>
                  <a:pt x="189964" y="2375411"/>
                </a:lnTo>
                <a:lnTo>
                  <a:pt x="163875" y="2346150"/>
                </a:lnTo>
                <a:lnTo>
                  <a:pt x="126030" y="2300292"/>
                </a:lnTo>
                <a:lnTo>
                  <a:pt x="89937" y="2252980"/>
                </a:lnTo>
                <a:lnTo>
                  <a:pt x="55646" y="2204265"/>
                </a:lnTo>
                <a:lnTo>
                  <a:pt x="23206" y="2154196"/>
                </a:lnTo>
                <a:lnTo>
                  <a:pt x="0" y="2115158"/>
                </a:lnTo>
                <a:close/>
              </a:path>
            </a:pathLst>
          </a:custGeom>
          <a:solidFill>
            <a:srgbClr val="FCA545"/>
          </a:solidFill>
          <a:ln/>
        </p:spPr>
      </p:sp>
      <p:sp>
        <p:nvSpPr>
          <p:cNvPr id="33" name="Shape 31"/>
          <p:cNvSpPr/>
          <p:nvPr/>
        </p:nvSpPr>
        <p:spPr>
          <a:xfrm>
            <a:off x="3984894" y="1653174"/>
            <a:ext cx="1418806" cy="1418806"/>
          </a:xfrm>
          <a:custGeom>
            <a:avLst/>
            <a:gdLst/>
            <a:ahLst/>
            <a:cxnLst/>
            <a:rect l="l" t="t" r="r" b="b"/>
            <a:pathLst>
              <a:path w="2401330" h="2401330">
                <a:moveTo>
                  <a:pt x="2170256" y="0"/>
                </a:moveTo>
                <a:lnTo>
                  <a:pt x="2187148" y="12886"/>
                </a:lnTo>
                <a:lnTo>
                  <a:pt x="2233007" y="50731"/>
                </a:lnTo>
                <a:lnTo>
                  <a:pt x="2277362" y="90279"/>
                </a:lnTo>
                <a:lnTo>
                  <a:pt x="2320164" y="131478"/>
                </a:lnTo>
                <a:lnTo>
                  <a:pt x="2361364" y="174280"/>
                </a:lnTo>
                <a:lnTo>
                  <a:pt x="2400911" y="218636"/>
                </a:lnTo>
                <a:lnTo>
                  <a:pt x="2401330" y="219144"/>
                </a:lnTo>
                <a:lnTo>
                  <a:pt x="219144" y="2401330"/>
                </a:lnTo>
                <a:lnTo>
                  <a:pt x="218636" y="2400911"/>
                </a:lnTo>
                <a:lnTo>
                  <a:pt x="174280" y="2361364"/>
                </a:lnTo>
                <a:lnTo>
                  <a:pt x="131478" y="2320164"/>
                </a:lnTo>
                <a:lnTo>
                  <a:pt x="90279" y="2277362"/>
                </a:lnTo>
                <a:lnTo>
                  <a:pt x="50731" y="2233007"/>
                </a:lnTo>
                <a:lnTo>
                  <a:pt x="12886" y="2187148"/>
                </a:lnTo>
                <a:lnTo>
                  <a:pt x="0" y="2170256"/>
                </a:lnTo>
                <a:close/>
              </a:path>
            </a:pathLst>
          </a:custGeom>
          <a:solidFill>
            <a:srgbClr val="FCA341"/>
          </a:solidFill>
          <a:ln/>
        </p:spPr>
      </p:sp>
      <p:sp>
        <p:nvSpPr>
          <p:cNvPr id="34" name="Shape 32"/>
          <p:cNvSpPr/>
          <p:nvPr/>
        </p:nvSpPr>
        <p:spPr>
          <a:xfrm>
            <a:off x="4062576" y="1730856"/>
            <a:ext cx="1412302" cy="1412302"/>
          </a:xfrm>
          <a:custGeom>
            <a:avLst/>
            <a:gdLst/>
            <a:ahLst/>
            <a:cxnLst/>
            <a:rect l="l" t="t" r="r" b="b"/>
            <a:pathLst>
              <a:path w="2390321" h="2390321">
                <a:moveTo>
                  <a:pt x="2188686" y="0"/>
                </a:moveTo>
                <a:lnTo>
                  <a:pt x="2188686" y="0"/>
                </a:lnTo>
                <a:lnTo>
                  <a:pt x="2229885" y="42802"/>
                </a:lnTo>
                <a:lnTo>
                  <a:pt x="2269432" y="87157"/>
                </a:lnTo>
                <a:lnTo>
                  <a:pt x="2307277" y="133016"/>
                </a:lnTo>
                <a:lnTo>
                  <a:pt x="2343370" y="180327"/>
                </a:lnTo>
                <a:lnTo>
                  <a:pt x="2377662" y="229042"/>
                </a:lnTo>
                <a:lnTo>
                  <a:pt x="2390321" y="248582"/>
                </a:lnTo>
                <a:lnTo>
                  <a:pt x="248582" y="2390321"/>
                </a:lnTo>
                <a:lnTo>
                  <a:pt x="229042" y="2377662"/>
                </a:lnTo>
                <a:lnTo>
                  <a:pt x="180327" y="2343370"/>
                </a:lnTo>
                <a:lnTo>
                  <a:pt x="133016" y="2307277"/>
                </a:lnTo>
                <a:lnTo>
                  <a:pt x="87157" y="2269432"/>
                </a:lnTo>
                <a:lnTo>
                  <a:pt x="42802" y="2229885"/>
                </a:lnTo>
                <a:lnTo>
                  <a:pt x="0" y="2188686"/>
                </a:lnTo>
                <a:lnTo>
                  <a:pt x="0" y="2188686"/>
                </a:lnTo>
                <a:close/>
              </a:path>
            </a:pathLst>
          </a:custGeom>
          <a:solidFill>
            <a:srgbClr val="FCA13E"/>
          </a:solidFill>
          <a:ln/>
        </p:spPr>
      </p:sp>
      <p:sp>
        <p:nvSpPr>
          <p:cNvPr id="35" name="Shape 33"/>
          <p:cNvSpPr/>
          <p:nvPr/>
        </p:nvSpPr>
        <p:spPr>
          <a:xfrm>
            <a:off x="4151148" y="1819428"/>
            <a:ext cx="1383624" cy="1383624"/>
          </a:xfrm>
          <a:custGeom>
            <a:avLst/>
            <a:gdLst/>
            <a:ahLst/>
            <a:cxnLst/>
            <a:rect l="l" t="t" r="r" b="b"/>
            <a:pathLst>
              <a:path w="2341784" h="2341784">
                <a:moveTo>
                  <a:pt x="2170256" y="0"/>
                </a:moveTo>
                <a:lnTo>
                  <a:pt x="2193463" y="30420"/>
                </a:lnTo>
                <a:lnTo>
                  <a:pt x="2227754" y="79135"/>
                </a:lnTo>
                <a:lnTo>
                  <a:pt x="2260194" y="129204"/>
                </a:lnTo>
                <a:lnTo>
                  <a:pt x="2290732" y="180576"/>
                </a:lnTo>
                <a:lnTo>
                  <a:pt x="2319319" y="233203"/>
                </a:lnTo>
                <a:lnTo>
                  <a:pt x="2341784" y="278690"/>
                </a:lnTo>
                <a:lnTo>
                  <a:pt x="278690" y="2341784"/>
                </a:lnTo>
                <a:lnTo>
                  <a:pt x="233203" y="2319319"/>
                </a:lnTo>
                <a:lnTo>
                  <a:pt x="180576" y="2290732"/>
                </a:lnTo>
                <a:lnTo>
                  <a:pt x="129204" y="2260194"/>
                </a:lnTo>
                <a:lnTo>
                  <a:pt x="79135" y="2227754"/>
                </a:lnTo>
                <a:lnTo>
                  <a:pt x="30420" y="2193463"/>
                </a:lnTo>
                <a:lnTo>
                  <a:pt x="0" y="2170256"/>
                </a:lnTo>
                <a:close/>
              </a:path>
            </a:pathLst>
          </a:custGeom>
          <a:solidFill>
            <a:srgbClr val="FC9F3A"/>
          </a:solidFill>
          <a:ln/>
        </p:spPr>
      </p:sp>
      <p:sp>
        <p:nvSpPr>
          <p:cNvPr id="36" name="Shape 34"/>
          <p:cNvSpPr/>
          <p:nvPr/>
        </p:nvSpPr>
        <p:spPr>
          <a:xfrm>
            <a:off x="4250553" y="1918833"/>
            <a:ext cx="1331079" cy="1331079"/>
          </a:xfrm>
          <a:custGeom>
            <a:avLst/>
            <a:gdLst/>
            <a:ahLst/>
            <a:cxnLst/>
            <a:rect l="l" t="t" r="r" b="b"/>
            <a:pathLst>
              <a:path w="2252851" h="2252851">
                <a:moveTo>
                  <a:pt x="2115158" y="0"/>
                </a:moveTo>
                <a:lnTo>
                  <a:pt x="2122490" y="12334"/>
                </a:lnTo>
                <a:lnTo>
                  <a:pt x="2151077" y="64961"/>
                </a:lnTo>
                <a:lnTo>
                  <a:pt x="2177663" y="118793"/>
                </a:lnTo>
                <a:lnTo>
                  <a:pt x="2202198" y="173779"/>
                </a:lnTo>
                <a:lnTo>
                  <a:pt x="2224634" y="229870"/>
                </a:lnTo>
                <a:lnTo>
                  <a:pt x="2244918" y="287016"/>
                </a:lnTo>
                <a:lnTo>
                  <a:pt x="2252851" y="312524"/>
                </a:lnTo>
                <a:lnTo>
                  <a:pt x="312524" y="2252851"/>
                </a:lnTo>
                <a:lnTo>
                  <a:pt x="287016" y="2244918"/>
                </a:lnTo>
                <a:lnTo>
                  <a:pt x="229870" y="2224634"/>
                </a:lnTo>
                <a:lnTo>
                  <a:pt x="173779" y="2202198"/>
                </a:lnTo>
                <a:lnTo>
                  <a:pt x="118793" y="2177663"/>
                </a:lnTo>
                <a:lnTo>
                  <a:pt x="64961" y="2151077"/>
                </a:lnTo>
                <a:lnTo>
                  <a:pt x="12334" y="2122490"/>
                </a:lnTo>
                <a:lnTo>
                  <a:pt x="0" y="2115158"/>
                </a:lnTo>
                <a:close/>
              </a:path>
            </a:pathLst>
          </a:custGeom>
          <a:solidFill>
            <a:srgbClr val="FB9D36"/>
          </a:solidFill>
          <a:ln/>
        </p:spPr>
      </p:sp>
      <p:sp>
        <p:nvSpPr>
          <p:cNvPr id="37" name="Shape 35"/>
          <p:cNvSpPr/>
          <p:nvPr/>
        </p:nvSpPr>
        <p:spPr>
          <a:xfrm>
            <a:off x="4361908" y="2030188"/>
            <a:ext cx="1251014" cy="1251014"/>
          </a:xfrm>
          <a:custGeom>
            <a:avLst/>
            <a:gdLst/>
            <a:ahLst/>
            <a:cxnLst/>
            <a:rect l="l" t="t" r="r" b="b"/>
            <a:pathLst>
              <a:path w="2117341" h="2117341">
                <a:moveTo>
                  <a:pt x="2019605" y="0"/>
                </a:moveTo>
                <a:lnTo>
                  <a:pt x="2036164" y="41401"/>
                </a:lnTo>
                <a:lnTo>
                  <a:pt x="2056449" y="98547"/>
                </a:lnTo>
                <a:lnTo>
                  <a:pt x="2074534" y="156698"/>
                </a:lnTo>
                <a:lnTo>
                  <a:pt x="2090369" y="215805"/>
                </a:lnTo>
                <a:lnTo>
                  <a:pt x="2103905" y="275817"/>
                </a:lnTo>
                <a:lnTo>
                  <a:pt x="2115091" y="336686"/>
                </a:lnTo>
                <a:lnTo>
                  <a:pt x="2117341" y="352481"/>
                </a:lnTo>
                <a:lnTo>
                  <a:pt x="352481" y="2117341"/>
                </a:lnTo>
                <a:lnTo>
                  <a:pt x="336686" y="2115091"/>
                </a:lnTo>
                <a:lnTo>
                  <a:pt x="275817" y="2103905"/>
                </a:lnTo>
                <a:lnTo>
                  <a:pt x="215805" y="2090369"/>
                </a:lnTo>
                <a:lnTo>
                  <a:pt x="156698" y="2074534"/>
                </a:lnTo>
                <a:lnTo>
                  <a:pt x="98547" y="2056449"/>
                </a:lnTo>
                <a:lnTo>
                  <a:pt x="41401" y="2036164"/>
                </a:lnTo>
                <a:lnTo>
                  <a:pt x="0" y="2019605"/>
                </a:lnTo>
                <a:close/>
              </a:path>
            </a:pathLst>
          </a:custGeom>
          <a:solidFill>
            <a:srgbClr val="FB9B33"/>
          </a:solidFill>
          <a:ln/>
        </p:spPr>
      </p:sp>
      <p:sp>
        <p:nvSpPr>
          <p:cNvPr id="38" name="Shape 36"/>
          <p:cNvSpPr/>
          <p:nvPr/>
        </p:nvSpPr>
        <p:spPr>
          <a:xfrm>
            <a:off x="4486999" y="2155279"/>
            <a:ext cx="1136561" cy="1136561"/>
          </a:xfrm>
          <a:custGeom>
            <a:avLst/>
            <a:gdLst/>
            <a:ahLst/>
            <a:cxnLst/>
            <a:rect l="l" t="t" r="r" b="b"/>
            <a:pathLst>
              <a:path w="1923629" h="1923629">
                <a:moveTo>
                  <a:pt x="1877557" y="0"/>
                </a:moveTo>
                <a:lnTo>
                  <a:pt x="1878652" y="4088"/>
                </a:lnTo>
                <a:lnTo>
                  <a:pt x="1892188" y="64100"/>
                </a:lnTo>
                <a:lnTo>
                  <a:pt x="1903374" y="124969"/>
                </a:lnTo>
                <a:lnTo>
                  <a:pt x="1912161" y="186644"/>
                </a:lnTo>
                <a:lnTo>
                  <a:pt x="1918499" y="249075"/>
                </a:lnTo>
                <a:lnTo>
                  <a:pt x="1922338" y="312212"/>
                </a:lnTo>
                <a:lnTo>
                  <a:pt x="1923629" y="376007"/>
                </a:lnTo>
                <a:lnTo>
                  <a:pt x="1923048" y="404727"/>
                </a:lnTo>
                <a:lnTo>
                  <a:pt x="404727" y="1923048"/>
                </a:lnTo>
                <a:lnTo>
                  <a:pt x="376007" y="1923629"/>
                </a:lnTo>
                <a:lnTo>
                  <a:pt x="312212" y="1922338"/>
                </a:lnTo>
                <a:lnTo>
                  <a:pt x="249075" y="1918499"/>
                </a:lnTo>
                <a:lnTo>
                  <a:pt x="186644" y="1912161"/>
                </a:lnTo>
                <a:lnTo>
                  <a:pt x="124969" y="1903374"/>
                </a:lnTo>
                <a:lnTo>
                  <a:pt x="64100" y="1892188"/>
                </a:lnTo>
                <a:lnTo>
                  <a:pt x="4088" y="1878652"/>
                </a:lnTo>
                <a:lnTo>
                  <a:pt x="0" y="1877557"/>
                </a:lnTo>
                <a:close/>
              </a:path>
            </a:pathLst>
          </a:custGeom>
          <a:solidFill>
            <a:srgbClr val="FB992F"/>
          </a:solidFill>
          <a:ln/>
        </p:spPr>
      </p:sp>
      <p:sp>
        <p:nvSpPr>
          <p:cNvPr id="39" name="Shape 37"/>
          <p:cNvSpPr/>
          <p:nvPr/>
        </p:nvSpPr>
        <p:spPr>
          <a:xfrm>
            <a:off x="4629533" y="2297814"/>
            <a:ext cx="994026" cy="994026"/>
          </a:xfrm>
          <a:custGeom>
            <a:avLst/>
            <a:gdLst/>
            <a:ahLst/>
            <a:cxnLst/>
            <a:rect l="l" t="t" r="r" b="b"/>
            <a:pathLst>
              <a:path w="1682389" h="1682389">
                <a:moveTo>
                  <a:pt x="1676464" y="0"/>
                </a:moveTo>
                <a:lnTo>
                  <a:pt x="1677259" y="7835"/>
                </a:lnTo>
                <a:lnTo>
                  <a:pt x="1681099" y="70973"/>
                </a:lnTo>
                <a:lnTo>
                  <a:pt x="1682389" y="134767"/>
                </a:lnTo>
                <a:lnTo>
                  <a:pt x="1681099" y="198562"/>
                </a:lnTo>
                <a:lnTo>
                  <a:pt x="1677259" y="261700"/>
                </a:lnTo>
                <a:lnTo>
                  <a:pt x="1670921" y="324131"/>
                </a:lnTo>
                <a:lnTo>
                  <a:pt x="1662134" y="385805"/>
                </a:lnTo>
                <a:lnTo>
                  <a:pt x="1650948" y="446674"/>
                </a:lnTo>
                <a:lnTo>
                  <a:pt x="1642485" y="484196"/>
                </a:lnTo>
                <a:lnTo>
                  <a:pt x="484196" y="1642485"/>
                </a:lnTo>
                <a:lnTo>
                  <a:pt x="446674" y="1650948"/>
                </a:lnTo>
                <a:lnTo>
                  <a:pt x="385805" y="1662134"/>
                </a:lnTo>
                <a:lnTo>
                  <a:pt x="324131" y="1670921"/>
                </a:lnTo>
                <a:lnTo>
                  <a:pt x="261700" y="1677259"/>
                </a:lnTo>
                <a:lnTo>
                  <a:pt x="198562" y="1681099"/>
                </a:lnTo>
                <a:lnTo>
                  <a:pt x="134767" y="1682389"/>
                </a:lnTo>
                <a:lnTo>
                  <a:pt x="70973" y="1681099"/>
                </a:lnTo>
                <a:lnTo>
                  <a:pt x="7835" y="1677259"/>
                </a:lnTo>
                <a:lnTo>
                  <a:pt x="0" y="1676464"/>
                </a:lnTo>
                <a:close/>
              </a:path>
            </a:pathLst>
          </a:custGeom>
          <a:solidFill>
            <a:srgbClr val="FA982B"/>
          </a:solidFill>
          <a:ln/>
        </p:spPr>
      </p:sp>
      <p:sp>
        <p:nvSpPr>
          <p:cNvPr id="40" name="Shape 38"/>
          <p:cNvSpPr/>
          <p:nvPr/>
        </p:nvSpPr>
        <p:spPr>
          <a:xfrm>
            <a:off x="4796579" y="2464860"/>
            <a:ext cx="822688" cy="822688"/>
          </a:xfrm>
          <a:custGeom>
            <a:avLst/>
            <a:gdLst/>
            <a:ahLst/>
            <a:cxnLst/>
            <a:rect l="l" t="t" r="r" b="b"/>
            <a:pathLst>
              <a:path w="1392400" h="1392400">
                <a:moveTo>
                  <a:pt x="1392400" y="0"/>
                </a:moveTo>
                <a:lnTo>
                  <a:pt x="1388196" y="41406"/>
                </a:lnTo>
                <a:lnTo>
                  <a:pt x="1379409" y="103081"/>
                </a:lnTo>
                <a:lnTo>
                  <a:pt x="1368223" y="163949"/>
                </a:lnTo>
                <a:lnTo>
                  <a:pt x="1354688" y="223962"/>
                </a:lnTo>
                <a:lnTo>
                  <a:pt x="1338853" y="283068"/>
                </a:lnTo>
                <a:lnTo>
                  <a:pt x="1320768" y="341220"/>
                </a:lnTo>
                <a:lnTo>
                  <a:pt x="1300483" y="398366"/>
                </a:lnTo>
                <a:lnTo>
                  <a:pt x="1278048" y="454457"/>
                </a:lnTo>
                <a:lnTo>
                  <a:pt x="1253512" y="509443"/>
                </a:lnTo>
                <a:lnTo>
                  <a:pt x="1226926" y="563274"/>
                </a:lnTo>
                <a:lnTo>
                  <a:pt x="1198339" y="615901"/>
                </a:lnTo>
                <a:lnTo>
                  <a:pt x="1167801" y="667274"/>
                </a:lnTo>
                <a:lnTo>
                  <a:pt x="1153922" y="688695"/>
                </a:lnTo>
                <a:lnTo>
                  <a:pt x="688695" y="1153922"/>
                </a:lnTo>
                <a:lnTo>
                  <a:pt x="667274" y="1167801"/>
                </a:lnTo>
                <a:lnTo>
                  <a:pt x="615901" y="1198339"/>
                </a:lnTo>
                <a:lnTo>
                  <a:pt x="563274" y="1226926"/>
                </a:lnTo>
                <a:lnTo>
                  <a:pt x="509443" y="1253512"/>
                </a:lnTo>
                <a:lnTo>
                  <a:pt x="454457" y="1278048"/>
                </a:lnTo>
                <a:lnTo>
                  <a:pt x="398366" y="1300483"/>
                </a:lnTo>
                <a:lnTo>
                  <a:pt x="341220" y="1320768"/>
                </a:lnTo>
                <a:lnTo>
                  <a:pt x="283068" y="1338853"/>
                </a:lnTo>
                <a:lnTo>
                  <a:pt x="223962" y="1354688"/>
                </a:lnTo>
                <a:lnTo>
                  <a:pt x="163949" y="1368223"/>
                </a:lnTo>
                <a:lnTo>
                  <a:pt x="103081" y="1379409"/>
                </a:lnTo>
                <a:lnTo>
                  <a:pt x="41406" y="1388196"/>
                </a:lnTo>
                <a:lnTo>
                  <a:pt x="0" y="1392400"/>
                </a:lnTo>
                <a:close/>
              </a:path>
            </a:pathLst>
          </a:custGeom>
          <a:solidFill>
            <a:srgbClr val="FA9628"/>
          </a:solidFill>
          <a:ln/>
        </p:spPr>
      </p:sp>
      <p:sp>
        <p:nvSpPr>
          <p:cNvPr id="41" name="Shape 39"/>
          <p:cNvSpPr/>
          <p:nvPr/>
        </p:nvSpPr>
        <p:spPr>
          <a:xfrm>
            <a:off x="5008993" y="2677273"/>
            <a:ext cx="564115" cy="564115"/>
          </a:xfrm>
          <a:custGeom>
            <a:avLst/>
            <a:gdLst/>
            <a:ahLst/>
            <a:cxnLst/>
            <a:rect l="l" t="t" r="r" b="b"/>
            <a:pathLst>
              <a:path w="954765" h="954765">
                <a:moveTo>
                  <a:pt x="954765" y="0"/>
                </a:moveTo>
                <a:lnTo>
                  <a:pt x="940973" y="38856"/>
                </a:lnTo>
                <a:lnTo>
                  <a:pt x="918538" y="94947"/>
                </a:lnTo>
                <a:lnTo>
                  <a:pt x="894002" y="149933"/>
                </a:lnTo>
                <a:lnTo>
                  <a:pt x="867416" y="203764"/>
                </a:lnTo>
                <a:lnTo>
                  <a:pt x="838829" y="256391"/>
                </a:lnTo>
                <a:lnTo>
                  <a:pt x="808291" y="307764"/>
                </a:lnTo>
                <a:lnTo>
                  <a:pt x="775851" y="357833"/>
                </a:lnTo>
                <a:lnTo>
                  <a:pt x="741560" y="406548"/>
                </a:lnTo>
                <a:lnTo>
                  <a:pt x="705467" y="453859"/>
                </a:lnTo>
                <a:lnTo>
                  <a:pt x="667622" y="499718"/>
                </a:lnTo>
                <a:lnTo>
                  <a:pt x="628075" y="544073"/>
                </a:lnTo>
                <a:lnTo>
                  <a:pt x="586875" y="586875"/>
                </a:lnTo>
                <a:lnTo>
                  <a:pt x="544073" y="628075"/>
                </a:lnTo>
                <a:lnTo>
                  <a:pt x="499718" y="667622"/>
                </a:lnTo>
                <a:lnTo>
                  <a:pt x="453859" y="705467"/>
                </a:lnTo>
                <a:lnTo>
                  <a:pt x="406548" y="741560"/>
                </a:lnTo>
                <a:lnTo>
                  <a:pt x="357833" y="775851"/>
                </a:lnTo>
                <a:lnTo>
                  <a:pt x="307764" y="808291"/>
                </a:lnTo>
                <a:lnTo>
                  <a:pt x="256391" y="838829"/>
                </a:lnTo>
                <a:lnTo>
                  <a:pt x="203764" y="867416"/>
                </a:lnTo>
                <a:lnTo>
                  <a:pt x="149933" y="894002"/>
                </a:lnTo>
                <a:lnTo>
                  <a:pt x="94947" y="918538"/>
                </a:lnTo>
                <a:lnTo>
                  <a:pt x="38856" y="940973"/>
                </a:lnTo>
                <a:lnTo>
                  <a:pt x="0" y="954765"/>
                </a:lnTo>
                <a:close/>
              </a:path>
            </a:pathLst>
          </a:custGeom>
          <a:solidFill>
            <a:srgbClr val="FA9424"/>
          </a:solidFill>
          <a:ln/>
        </p:spPr>
      </p:sp>
      <p:sp>
        <p:nvSpPr>
          <p:cNvPr id="44" name="Text 42"/>
          <p:cNvSpPr/>
          <p:nvPr/>
        </p:nvSpPr>
        <p:spPr>
          <a:xfrm>
            <a:off x="3337560" y="3474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Spam filters</a:t>
            </a:r>
            <a:endParaRPr lang="en-US" sz="2400"/>
          </a:p>
        </p:txBody>
      </p:sp>
      <p:sp>
        <p:nvSpPr>
          <p:cNvPr id="45" name="Text 43"/>
          <p:cNvSpPr/>
          <p:nvPr/>
        </p:nvSpPr>
        <p:spPr>
          <a:xfrm>
            <a:off x="3383280" y="3950208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Your email quietly sets aside junk and scam messages.</a:t>
            </a:r>
            <a:endParaRPr lang="en-US" sz="2000"/>
          </a:p>
        </p:txBody>
      </p:sp>
      <p:sp>
        <p:nvSpPr>
          <p:cNvPr id="46" name="Shape 44"/>
          <p:cNvSpPr/>
          <p:nvPr/>
        </p:nvSpPr>
        <p:spPr>
          <a:xfrm>
            <a:off x="6667970" y="1562875"/>
            <a:ext cx="398846" cy="398846"/>
          </a:xfrm>
          <a:custGeom>
            <a:avLst/>
            <a:gdLst/>
            <a:ahLst/>
            <a:cxnLst/>
            <a:rect l="l" t="t" r="r" b="b"/>
            <a:pathLst>
              <a:path w="675047" h="675047">
                <a:moveTo>
                  <a:pt x="0" y="675047"/>
                </a:moveTo>
                <a:lnTo>
                  <a:pt x="3767" y="667419"/>
                </a:lnTo>
                <a:lnTo>
                  <a:pt x="32354" y="614792"/>
                </a:lnTo>
                <a:lnTo>
                  <a:pt x="62893" y="563419"/>
                </a:lnTo>
                <a:lnTo>
                  <a:pt x="95332" y="513350"/>
                </a:lnTo>
                <a:lnTo>
                  <a:pt x="129623" y="464635"/>
                </a:lnTo>
                <a:lnTo>
                  <a:pt x="165716" y="417324"/>
                </a:lnTo>
                <a:lnTo>
                  <a:pt x="203561" y="371465"/>
                </a:lnTo>
                <a:lnTo>
                  <a:pt x="243108" y="327110"/>
                </a:lnTo>
                <a:lnTo>
                  <a:pt x="284308" y="284308"/>
                </a:lnTo>
                <a:lnTo>
                  <a:pt x="327110" y="243108"/>
                </a:lnTo>
                <a:lnTo>
                  <a:pt x="371465" y="203561"/>
                </a:lnTo>
                <a:lnTo>
                  <a:pt x="417324" y="165716"/>
                </a:lnTo>
                <a:lnTo>
                  <a:pt x="464635" y="129623"/>
                </a:lnTo>
                <a:lnTo>
                  <a:pt x="513350" y="95332"/>
                </a:lnTo>
                <a:lnTo>
                  <a:pt x="563419" y="62893"/>
                </a:lnTo>
                <a:lnTo>
                  <a:pt x="614792" y="32354"/>
                </a:lnTo>
                <a:lnTo>
                  <a:pt x="667419" y="3767"/>
                </a:lnTo>
                <a:lnTo>
                  <a:pt x="675047" y="0"/>
                </a:lnTo>
                <a:close/>
              </a:path>
            </a:pathLst>
          </a:custGeom>
          <a:solidFill>
            <a:srgbClr val="FEB25F"/>
          </a:solidFill>
          <a:ln/>
        </p:spPr>
      </p:sp>
      <p:sp>
        <p:nvSpPr>
          <p:cNvPr id="47" name="Shape 45"/>
          <p:cNvSpPr/>
          <p:nvPr/>
        </p:nvSpPr>
        <p:spPr>
          <a:xfrm>
            <a:off x="6583091" y="1477996"/>
            <a:ext cx="734859" cy="734859"/>
          </a:xfrm>
          <a:custGeom>
            <a:avLst/>
            <a:gdLst/>
            <a:ahLst/>
            <a:cxnLst/>
            <a:rect l="l" t="t" r="r" b="b"/>
            <a:pathLst>
              <a:path w="1243749" h="1243749">
                <a:moveTo>
                  <a:pt x="0" y="1243749"/>
                </a:moveTo>
                <a:lnTo>
                  <a:pt x="6128" y="1210402"/>
                </a:lnTo>
                <a:lnTo>
                  <a:pt x="19664" y="1150390"/>
                </a:lnTo>
                <a:lnTo>
                  <a:pt x="35499" y="1091283"/>
                </a:lnTo>
                <a:lnTo>
                  <a:pt x="53584" y="1033132"/>
                </a:lnTo>
                <a:lnTo>
                  <a:pt x="73868" y="975986"/>
                </a:lnTo>
                <a:lnTo>
                  <a:pt x="96303" y="919895"/>
                </a:lnTo>
                <a:lnTo>
                  <a:pt x="120839" y="864909"/>
                </a:lnTo>
                <a:lnTo>
                  <a:pt x="147425" y="811077"/>
                </a:lnTo>
                <a:lnTo>
                  <a:pt x="176012" y="758450"/>
                </a:lnTo>
                <a:lnTo>
                  <a:pt x="206551" y="707077"/>
                </a:lnTo>
                <a:lnTo>
                  <a:pt x="238990" y="657008"/>
                </a:lnTo>
                <a:lnTo>
                  <a:pt x="273281" y="608293"/>
                </a:lnTo>
                <a:lnTo>
                  <a:pt x="309374" y="560982"/>
                </a:lnTo>
                <a:lnTo>
                  <a:pt x="347219" y="515124"/>
                </a:lnTo>
                <a:lnTo>
                  <a:pt x="386767" y="470768"/>
                </a:lnTo>
                <a:lnTo>
                  <a:pt x="427966" y="427966"/>
                </a:lnTo>
                <a:lnTo>
                  <a:pt x="470768" y="386767"/>
                </a:lnTo>
                <a:lnTo>
                  <a:pt x="515124" y="347219"/>
                </a:lnTo>
                <a:lnTo>
                  <a:pt x="560982" y="309374"/>
                </a:lnTo>
                <a:lnTo>
                  <a:pt x="608293" y="273281"/>
                </a:lnTo>
                <a:lnTo>
                  <a:pt x="657008" y="238990"/>
                </a:lnTo>
                <a:lnTo>
                  <a:pt x="707077" y="206551"/>
                </a:lnTo>
                <a:lnTo>
                  <a:pt x="758450" y="176012"/>
                </a:lnTo>
                <a:lnTo>
                  <a:pt x="811077" y="147425"/>
                </a:lnTo>
                <a:lnTo>
                  <a:pt x="864909" y="120839"/>
                </a:lnTo>
                <a:lnTo>
                  <a:pt x="919895" y="96303"/>
                </a:lnTo>
                <a:lnTo>
                  <a:pt x="975986" y="73868"/>
                </a:lnTo>
                <a:lnTo>
                  <a:pt x="1033132" y="53584"/>
                </a:lnTo>
                <a:lnTo>
                  <a:pt x="1091283" y="35499"/>
                </a:lnTo>
                <a:lnTo>
                  <a:pt x="1150390" y="19664"/>
                </a:lnTo>
                <a:lnTo>
                  <a:pt x="1210402" y="6128"/>
                </a:lnTo>
                <a:lnTo>
                  <a:pt x="1243749" y="0"/>
                </a:lnTo>
                <a:close/>
              </a:path>
            </a:pathLst>
          </a:custGeom>
          <a:solidFill>
            <a:srgbClr val="FEB05B"/>
          </a:solidFill>
          <a:ln/>
        </p:spPr>
      </p:sp>
      <p:sp>
        <p:nvSpPr>
          <p:cNvPr id="48" name="Shape 46"/>
          <p:cNvSpPr/>
          <p:nvPr/>
        </p:nvSpPr>
        <p:spPr>
          <a:xfrm>
            <a:off x="6568135" y="1463040"/>
            <a:ext cx="930696" cy="930696"/>
          </a:xfrm>
          <a:custGeom>
            <a:avLst/>
            <a:gdLst/>
            <a:ahLst/>
            <a:cxnLst/>
            <a:rect l="l" t="t" r="r" b="b"/>
            <a:pathLst>
              <a:path w="1575203" h="1575203">
                <a:moveTo>
                  <a:pt x="1547622" y="0"/>
                </a:moveTo>
                <a:lnTo>
                  <a:pt x="1575203" y="558"/>
                </a:lnTo>
                <a:lnTo>
                  <a:pt x="558" y="1575203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11468" y="1358259"/>
                </a:lnTo>
                <a:lnTo>
                  <a:pt x="20255" y="1296584"/>
                </a:lnTo>
                <a:lnTo>
                  <a:pt x="31441" y="1235715"/>
                </a:lnTo>
                <a:lnTo>
                  <a:pt x="44977" y="1175703"/>
                </a:lnTo>
                <a:lnTo>
                  <a:pt x="60812" y="1116596"/>
                </a:lnTo>
                <a:lnTo>
                  <a:pt x="78897" y="1058445"/>
                </a:lnTo>
                <a:lnTo>
                  <a:pt x="85389" y="1040154"/>
                </a:lnTo>
                <a:lnTo>
                  <a:pt x="1040154" y="85389"/>
                </a:lnTo>
                <a:lnTo>
                  <a:pt x="1058445" y="78897"/>
                </a:lnTo>
                <a:lnTo>
                  <a:pt x="1116596" y="60812"/>
                </a:lnTo>
                <a:lnTo>
                  <a:pt x="1175703" y="44977"/>
                </a:lnTo>
                <a:lnTo>
                  <a:pt x="1235715" y="31441"/>
                </a:lnTo>
                <a:lnTo>
                  <a:pt x="1296584" y="20255"/>
                </a:lnTo>
                <a:lnTo>
                  <a:pt x="1358259" y="11468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E57"/>
          </a:solidFill>
          <a:ln/>
        </p:spPr>
      </p:sp>
      <p:sp>
        <p:nvSpPr>
          <p:cNvPr id="49" name="Shape 47"/>
          <p:cNvSpPr/>
          <p:nvPr/>
        </p:nvSpPr>
        <p:spPr>
          <a:xfrm>
            <a:off x="6568135" y="1463040"/>
            <a:ext cx="1081806" cy="1081806"/>
          </a:xfrm>
          <a:custGeom>
            <a:avLst/>
            <a:gdLst/>
            <a:ahLst/>
            <a:cxnLst/>
            <a:rect l="l" t="t" r="r" b="b"/>
            <a:pathLst>
              <a:path w="1830956" h="1830956">
                <a:moveTo>
                  <a:pt x="1547622" y="0"/>
                </a:moveTo>
                <a:lnTo>
                  <a:pt x="1611417" y="1291"/>
                </a:lnTo>
                <a:lnTo>
                  <a:pt x="1674554" y="5130"/>
                </a:lnTo>
                <a:lnTo>
                  <a:pt x="1736985" y="11468"/>
                </a:lnTo>
                <a:lnTo>
                  <a:pt x="1798660" y="20255"/>
                </a:lnTo>
                <a:lnTo>
                  <a:pt x="1830956" y="26190"/>
                </a:lnTo>
                <a:lnTo>
                  <a:pt x="26190" y="1830956"/>
                </a:lnTo>
                <a:lnTo>
                  <a:pt x="20255" y="1798660"/>
                </a:lnTo>
                <a:lnTo>
                  <a:pt x="11468" y="1736985"/>
                </a:lnTo>
                <a:lnTo>
                  <a:pt x="5130" y="1674554"/>
                </a:lnTo>
                <a:lnTo>
                  <a:pt x="1291" y="1611417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7265" y="1399664"/>
                </a:lnTo>
                <a:lnTo>
                  <a:pt x="1399664" y="7265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C54"/>
          </a:solidFill>
          <a:ln/>
        </p:spPr>
      </p:sp>
      <p:sp>
        <p:nvSpPr>
          <p:cNvPr id="50" name="Shape 48"/>
          <p:cNvSpPr/>
          <p:nvPr/>
        </p:nvSpPr>
        <p:spPr>
          <a:xfrm>
            <a:off x="6571636" y="1466541"/>
            <a:ext cx="1209884" cy="1209884"/>
          </a:xfrm>
          <a:custGeom>
            <a:avLst/>
            <a:gdLst/>
            <a:ahLst/>
            <a:cxnLst/>
            <a:rect l="l" t="t" r="r" b="b"/>
            <a:pathLst>
              <a:path w="2047728" h="2047728">
                <a:moveTo>
                  <a:pt x="1676464" y="0"/>
                </a:moveTo>
                <a:lnTo>
                  <a:pt x="1731060" y="5543"/>
                </a:lnTo>
                <a:lnTo>
                  <a:pt x="1792734" y="14330"/>
                </a:lnTo>
                <a:lnTo>
                  <a:pt x="1853603" y="25516"/>
                </a:lnTo>
                <a:lnTo>
                  <a:pt x="1913616" y="39051"/>
                </a:lnTo>
                <a:lnTo>
                  <a:pt x="1972722" y="54886"/>
                </a:lnTo>
                <a:lnTo>
                  <a:pt x="2030874" y="72971"/>
                </a:lnTo>
                <a:lnTo>
                  <a:pt x="2047728" y="78953"/>
                </a:lnTo>
                <a:lnTo>
                  <a:pt x="78953" y="2047728"/>
                </a:lnTo>
                <a:lnTo>
                  <a:pt x="72971" y="2030874"/>
                </a:lnTo>
                <a:lnTo>
                  <a:pt x="54886" y="1972722"/>
                </a:lnTo>
                <a:lnTo>
                  <a:pt x="39051" y="1913616"/>
                </a:lnTo>
                <a:lnTo>
                  <a:pt x="25516" y="1853603"/>
                </a:lnTo>
                <a:lnTo>
                  <a:pt x="14330" y="1792734"/>
                </a:lnTo>
                <a:lnTo>
                  <a:pt x="5543" y="1731060"/>
                </a:lnTo>
                <a:lnTo>
                  <a:pt x="0" y="1676464"/>
                </a:lnTo>
                <a:close/>
              </a:path>
            </a:pathLst>
          </a:custGeom>
          <a:solidFill>
            <a:srgbClr val="FDAB50"/>
          </a:solidFill>
          <a:ln/>
        </p:spPr>
      </p:sp>
      <p:sp>
        <p:nvSpPr>
          <p:cNvPr id="51" name="Shape 49"/>
          <p:cNvSpPr/>
          <p:nvPr/>
        </p:nvSpPr>
        <p:spPr>
          <a:xfrm>
            <a:off x="6595356" y="1490261"/>
            <a:ext cx="1302787" cy="1302787"/>
          </a:xfrm>
          <a:custGeom>
            <a:avLst/>
            <a:gdLst/>
            <a:ahLst/>
            <a:cxnLst/>
            <a:rect l="l" t="t" r="r" b="b"/>
            <a:pathLst>
              <a:path w="2204967" h="2204967">
                <a:moveTo>
                  <a:pt x="1877557" y="0"/>
                </a:moveTo>
                <a:lnTo>
                  <a:pt x="1932576" y="14740"/>
                </a:lnTo>
                <a:lnTo>
                  <a:pt x="1990728" y="32825"/>
                </a:lnTo>
                <a:lnTo>
                  <a:pt x="2047874" y="53110"/>
                </a:lnTo>
                <a:lnTo>
                  <a:pt x="2103964" y="75545"/>
                </a:lnTo>
                <a:lnTo>
                  <a:pt x="2158951" y="100080"/>
                </a:lnTo>
                <a:lnTo>
                  <a:pt x="2204967" y="122807"/>
                </a:lnTo>
                <a:lnTo>
                  <a:pt x="122807" y="2204967"/>
                </a:lnTo>
                <a:lnTo>
                  <a:pt x="100080" y="2158951"/>
                </a:lnTo>
                <a:lnTo>
                  <a:pt x="75545" y="2103964"/>
                </a:lnTo>
                <a:lnTo>
                  <a:pt x="53110" y="2047874"/>
                </a:lnTo>
                <a:lnTo>
                  <a:pt x="32825" y="1990728"/>
                </a:lnTo>
                <a:lnTo>
                  <a:pt x="14740" y="1932576"/>
                </a:lnTo>
                <a:lnTo>
                  <a:pt x="0" y="1877557"/>
                </a:lnTo>
                <a:close/>
              </a:path>
            </a:pathLst>
          </a:custGeom>
          <a:solidFill>
            <a:srgbClr val="FDA94C"/>
          </a:solidFill>
          <a:ln/>
        </p:spPr>
      </p:sp>
      <p:sp>
        <p:nvSpPr>
          <p:cNvPr id="52" name="Shape 50"/>
          <p:cNvSpPr/>
          <p:nvPr/>
        </p:nvSpPr>
        <p:spPr>
          <a:xfrm>
            <a:off x="6636519" y="1531425"/>
            <a:ext cx="1365621" cy="1365621"/>
          </a:xfrm>
          <a:custGeom>
            <a:avLst/>
            <a:gdLst/>
            <a:ahLst/>
            <a:cxnLst/>
            <a:rect l="l" t="t" r="r" b="b"/>
            <a:pathLst>
              <a:path w="2311313" h="2311313">
                <a:moveTo>
                  <a:pt x="2019605" y="0"/>
                </a:moveTo>
                <a:lnTo>
                  <a:pt x="2034296" y="5876"/>
                </a:lnTo>
                <a:lnTo>
                  <a:pt x="2089282" y="30411"/>
                </a:lnTo>
                <a:lnTo>
                  <a:pt x="2143113" y="56998"/>
                </a:lnTo>
                <a:lnTo>
                  <a:pt x="2195740" y="85585"/>
                </a:lnTo>
                <a:lnTo>
                  <a:pt x="2247113" y="116123"/>
                </a:lnTo>
                <a:lnTo>
                  <a:pt x="2297182" y="148563"/>
                </a:lnTo>
                <a:lnTo>
                  <a:pt x="2311313" y="158510"/>
                </a:lnTo>
                <a:lnTo>
                  <a:pt x="158510" y="2311313"/>
                </a:lnTo>
                <a:lnTo>
                  <a:pt x="148563" y="2297182"/>
                </a:lnTo>
                <a:lnTo>
                  <a:pt x="116123" y="2247113"/>
                </a:lnTo>
                <a:lnTo>
                  <a:pt x="85585" y="2195740"/>
                </a:lnTo>
                <a:lnTo>
                  <a:pt x="56998" y="2143113"/>
                </a:lnTo>
                <a:lnTo>
                  <a:pt x="30411" y="2089282"/>
                </a:lnTo>
                <a:lnTo>
                  <a:pt x="5876" y="2034296"/>
                </a:lnTo>
                <a:lnTo>
                  <a:pt x="0" y="2019605"/>
                </a:lnTo>
                <a:close/>
              </a:path>
            </a:pathLst>
          </a:custGeom>
          <a:solidFill>
            <a:srgbClr val="FDA749"/>
          </a:solidFill>
          <a:ln/>
        </p:spPr>
      </p:sp>
      <p:sp>
        <p:nvSpPr>
          <p:cNvPr id="53" name="Shape 51"/>
          <p:cNvSpPr/>
          <p:nvPr/>
        </p:nvSpPr>
        <p:spPr>
          <a:xfrm>
            <a:off x="6691419" y="1586324"/>
            <a:ext cx="1403492" cy="1403492"/>
          </a:xfrm>
          <a:custGeom>
            <a:avLst/>
            <a:gdLst/>
            <a:ahLst/>
            <a:cxnLst/>
            <a:rect l="l" t="t" r="r" b="b"/>
            <a:pathLst>
              <a:path w="2375411" h="2375411">
                <a:moveTo>
                  <a:pt x="2115158" y="0"/>
                </a:moveTo>
                <a:lnTo>
                  <a:pt x="2154196" y="23206"/>
                </a:lnTo>
                <a:lnTo>
                  <a:pt x="2204265" y="55646"/>
                </a:lnTo>
                <a:lnTo>
                  <a:pt x="2252980" y="89937"/>
                </a:lnTo>
                <a:lnTo>
                  <a:pt x="2300292" y="126030"/>
                </a:lnTo>
                <a:lnTo>
                  <a:pt x="2346150" y="163875"/>
                </a:lnTo>
                <a:lnTo>
                  <a:pt x="2375411" y="189964"/>
                </a:lnTo>
                <a:lnTo>
                  <a:pt x="189964" y="2375411"/>
                </a:lnTo>
                <a:lnTo>
                  <a:pt x="163875" y="2346150"/>
                </a:lnTo>
                <a:lnTo>
                  <a:pt x="126030" y="2300292"/>
                </a:lnTo>
                <a:lnTo>
                  <a:pt x="89937" y="2252980"/>
                </a:lnTo>
                <a:lnTo>
                  <a:pt x="55646" y="2204265"/>
                </a:lnTo>
                <a:lnTo>
                  <a:pt x="23206" y="2154196"/>
                </a:lnTo>
                <a:lnTo>
                  <a:pt x="0" y="2115158"/>
                </a:lnTo>
                <a:close/>
              </a:path>
            </a:pathLst>
          </a:custGeom>
          <a:solidFill>
            <a:srgbClr val="FCA545"/>
          </a:solidFill>
          <a:ln/>
        </p:spPr>
      </p:sp>
      <p:sp>
        <p:nvSpPr>
          <p:cNvPr id="54" name="Shape 52"/>
          <p:cNvSpPr/>
          <p:nvPr/>
        </p:nvSpPr>
        <p:spPr>
          <a:xfrm>
            <a:off x="6758269" y="1653174"/>
            <a:ext cx="1418806" cy="1418806"/>
          </a:xfrm>
          <a:custGeom>
            <a:avLst/>
            <a:gdLst/>
            <a:ahLst/>
            <a:cxnLst/>
            <a:rect l="l" t="t" r="r" b="b"/>
            <a:pathLst>
              <a:path w="2401330" h="2401330">
                <a:moveTo>
                  <a:pt x="2170256" y="0"/>
                </a:moveTo>
                <a:lnTo>
                  <a:pt x="2187148" y="12886"/>
                </a:lnTo>
                <a:lnTo>
                  <a:pt x="2233007" y="50731"/>
                </a:lnTo>
                <a:lnTo>
                  <a:pt x="2277362" y="90279"/>
                </a:lnTo>
                <a:lnTo>
                  <a:pt x="2320164" y="131478"/>
                </a:lnTo>
                <a:lnTo>
                  <a:pt x="2361364" y="174280"/>
                </a:lnTo>
                <a:lnTo>
                  <a:pt x="2400911" y="218636"/>
                </a:lnTo>
                <a:lnTo>
                  <a:pt x="2401330" y="219144"/>
                </a:lnTo>
                <a:lnTo>
                  <a:pt x="219144" y="2401330"/>
                </a:lnTo>
                <a:lnTo>
                  <a:pt x="218636" y="2400911"/>
                </a:lnTo>
                <a:lnTo>
                  <a:pt x="174280" y="2361364"/>
                </a:lnTo>
                <a:lnTo>
                  <a:pt x="131478" y="2320164"/>
                </a:lnTo>
                <a:lnTo>
                  <a:pt x="90279" y="2277362"/>
                </a:lnTo>
                <a:lnTo>
                  <a:pt x="50731" y="2233007"/>
                </a:lnTo>
                <a:lnTo>
                  <a:pt x="12886" y="2187148"/>
                </a:lnTo>
                <a:lnTo>
                  <a:pt x="0" y="2170256"/>
                </a:lnTo>
                <a:close/>
              </a:path>
            </a:pathLst>
          </a:custGeom>
          <a:solidFill>
            <a:srgbClr val="FCA341"/>
          </a:solidFill>
          <a:ln/>
        </p:spPr>
      </p:sp>
      <p:sp>
        <p:nvSpPr>
          <p:cNvPr id="55" name="Shape 53"/>
          <p:cNvSpPr/>
          <p:nvPr/>
        </p:nvSpPr>
        <p:spPr>
          <a:xfrm>
            <a:off x="6835951" y="1730856"/>
            <a:ext cx="1412302" cy="1412302"/>
          </a:xfrm>
          <a:custGeom>
            <a:avLst/>
            <a:gdLst/>
            <a:ahLst/>
            <a:cxnLst/>
            <a:rect l="l" t="t" r="r" b="b"/>
            <a:pathLst>
              <a:path w="2390321" h="2390321">
                <a:moveTo>
                  <a:pt x="2188686" y="0"/>
                </a:moveTo>
                <a:lnTo>
                  <a:pt x="2188686" y="0"/>
                </a:lnTo>
                <a:lnTo>
                  <a:pt x="2229885" y="42802"/>
                </a:lnTo>
                <a:lnTo>
                  <a:pt x="2269432" y="87157"/>
                </a:lnTo>
                <a:lnTo>
                  <a:pt x="2307277" y="133016"/>
                </a:lnTo>
                <a:lnTo>
                  <a:pt x="2343370" y="180327"/>
                </a:lnTo>
                <a:lnTo>
                  <a:pt x="2377662" y="229042"/>
                </a:lnTo>
                <a:lnTo>
                  <a:pt x="2390321" y="248582"/>
                </a:lnTo>
                <a:lnTo>
                  <a:pt x="248582" y="2390321"/>
                </a:lnTo>
                <a:lnTo>
                  <a:pt x="229042" y="2377662"/>
                </a:lnTo>
                <a:lnTo>
                  <a:pt x="180327" y="2343370"/>
                </a:lnTo>
                <a:lnTo>
                  <a:pt x="133016" y="2307277"/>
                </a:lnTo>
                <a:lnTo>
                  <a:pt x="87157" y="2269432"/>
                </a:lnTo>
                <a:lnTo>
                  <a:pt x="42802" y="2229885"/>
                </a:lnTo>
                <a:lnTo>
                  <a:pt x="0" y="2188686"/>
                </a:lnTo>
                <a:lnTo>
                  <a:pt x="0" y="2188686"/>
                </a:lnTo>
                <a:close/>
              </a:path>
            </a:pathLst>
          </a:custGeom>
          <a:solidFill>
            <a:srgbClr val="FCA13E"/>
          </a:solidFill>
          <a:ln/>
        </p:spPr>
      </p:sp>
      <p:sp>
        <p:nvSpPr>
          <p:cNvPr id="56" name="Shape 54"/>
          <p:cNvSpPr/>
          <p:nvPr/>
        </p:nvSpPr>
        <p:spPr>
          <a:xfrm>
            <a:off x="6924523" y="1819428"/>
            <a:ext cx="1383624" cy="1383624"/>
          </a:xfrm>
          <a:custGeom>
            <a:avLst/>
            <a:gdLst/>
            <a:ahLst/>
            <a:cxnLst/>
            <a:rect l="l" t="t" r="r" b="b"/>
            <a:pathLst>
              <a:path w="2341784" h="2341784">
                <a:moveTo>
                  <a:pt x="2170256" y="0"/>
                </a:moveTo>
                <a:lnTo>
                  <a:pt x="2193463" y="30420"/>
                </a:lnTo>
                <a:lnTo>
                  <a:pt x="2227754" y="79135"/>
                </a:lnTo>
                <a:lnTo>
                  <a:pt x="2260194" y="129204"/>
                </a:lnTo>
                <a:lnTo>
                  <a:pt x="2290732" y="180576"/>
                </a:lnTo>
                <a:lnTo>
                  <a:pt x="2319319" y="233203"/>
                </a:lnTo>
                <a:lnTo>
                  <a:pt x="2341784" y="278690"/>
                </a:lnTo>
                <a:lnTo>
                  <a:pt x="278690" y="2341784"/>
                </a:lnTo>
                <a:lnTo>
                  <a:pt x="233203" y="2319319"/>
                </a:lnTo>
                <a:lnTo>
                  <a:pt x="180576" y="2290732"/>
                </a:lnTo>
                <a:lnTo>
                  <a:pt x="129204" y="2260194"/>
                </a:lnTo>
                <a:lnTo>
                  <a:pt x="79135" y="2227754"/>
                </a:lnTo>
                <a:lnTo>
                  <a:pt x="30420" y="2193463"/>
                </a:lnTo>
                <a:lnTo>
                  <a:pt x="0" y="2170256"/>
                </a:lnTo>
                <a:close/>
              </a:path>
            </a:pathLst>
          </a:custGeom>
          <a:solidFill>
            <a:srgbClr val="FC9F3A"/>
          </a:solidFill>
          <a:ln/>
        </p:spPr>
      </p:sp>
      <p:sp>
        <p:nvSpPr>
          <p:cNvPr id="57" name="Shape 55"/>
          <p:cNvSpPr/>
          <p:nvPr/>
        </p:nvSpPr>
        <p:spPr>
          <a:xfrm>
            <a:off x="7023928" y="1918833"/>
            <a:ext cx="1331079" cy="1331079"/>
          </a:xfrm>
          <a:custGeom>
            <a:avLst/>
            <a:gdLst/>
            <a:ahLst/>
            <a:cxnLst/>
            <a:rect l="l" t="t" r="r" b="b"/>
            <a:pathLst>
              <a:path w="2252851" h="2252851">
                <a:moveTo>
                  <a:pt x="2115158" y="0"/>
                </a:moveTo>
                <a:lnTo>
                  <a:pt x="2122490" y="12334"/>
                </a:lnTo>
                <a:lnTo>
                  <a:pt x="2151077" y="64961"/>
                </a:lnTo>
                <a:lnTo>
                  <a:pt x="2177663" y="118793"/>
                </a:lnTo>
                <a:lnTo>
                  <a:pt x="2202198" y="173779"/>
                </a:lnTo>
                <a:lnTo>
                  <a:pt x="2224634" y="229870"/>
                </a:lnTo>
                <a:lnTo>
                  <a:pt x="2244918" y="287016"/>
                </a:lnTo>
                <a:lnTo>
                  <a:pt x="2252851" y="312524"/>
                </a:lnTo>
                <a:lnTo>
                  <a:pt x="312524" y="2252851"/>
                </a:lnTo>
                <a:lnTo>
                  <a:pt x="287016" y="2244918"/>
                </a:lnTo>
                <a:lnTo>
                  <a:pt x="229870" y="2224634"/>
                </a:lnTo>
                <a:lnTo>
                  <a:pt x="173779" y="2202198"/>
                </a:lnTo>
                <a:lnTo>
                  <a:pt x="118793" y="2177663"/>
                </a:lnTo>
                <a:lnTo>
                  <a:pt x="64961" y="2151077"/>
                </a:lnTo>
                <a:lnTo>
                  <a:pt x="12334" y="2122490"/>
                </a:lnTo>
                <a:lnTo>
                  <a:pt x="0" y="2115158"/>
                </a:lnTo>
                <a:close/>
              </a:path>
            </a:pathLst>
          </a:custGeom>
          <a:solidFill>
            <a:srgbClr val="FB9D36"/>
          </a:solidFill>
          <a:ln/>
        </p:spPr>
      </p:sp>
      <p:sp>
        <p:nvSpPr>
          <p:cNvPr id="58" name="Shape 56"/>
          <p:cNvSpPr/>
          <p:nvPr/>
        </p:nvSpPr>
        <p:spPr>
          <a:xfrm>
            <a:off x="7135283" y="2030188"/>
            <a:ext cx="1251014" cy="1251014"/>
          </a:xfrm>
          <a:custGeom>
            <a:avLst/>
            <a:gdLst/>
            <a:ahLst/>
            <a:cxnLst/>
            <a:rect l="l" t="t" r="r" b="b"/>
            <a:pathLst>
              <a:path w="2117341" h="2117341">
                <a:moveTo>
                  <a:pt x="2019605" y="0"/>
                </a:moveTo>
                <a:lnTo>
                  <a:pt x="2036164" y="41401"/>
                </a:lnTo>
                <a:lnTo>
                  <a:pt x="2056449" y="98547"/>
                </a:lnTo>
                <a:lnTo>
                  <a:pt x="2074534" y="156698"/>
                </a:lnTo>
                <a:lnTo>
                  <a:pt x="2090369" y="215805"/>
                </a:lnTo>
                <a:lnTo>
                  <a:pt x="2103905" y="275817"/>
                </a:lnTo>
                <a:lnTo>
                  <a:pt x="2115091" y="336686"/>
                </a:lnTo>
                <a:lnTo>
                  <a:pt x="2117341" y="352481"/>
                </a:lnTo>
                <a:lnTo>
                  <a:pt x="352481" y="2117341"/>
                </a:lnTo>
                <a:lnTo>
                  <a:pt x="336686" y="2115091"/>
                </a:lnTo>
                <a:lnTo>
                  <a:pt x="275817" y="2103905"/>
                </a:lnTo>
                <a:lnTo>
                  <a:pt x="215805" y="2090369"/>
                </a:lnTo>
                <a:lnTo>
                  <a:pt x="156698" y="2074534"/>
                </a:lnTo>
                <a:lnTo>
                  <a:pt x="98547" y="2056449"/>
                </a:lnTo>
                <a:lnTo>
                  <a:pt x="41401" y="2036164"/>
                </a:lnTo>
                <a:lnTo>
                  <a:pt x="0" y="2019605"/>
                </a:lnTo>
                <a:close/>
              </a:path>
            </a:pathLst>
          </a:custGeom>
          <a:solidFill>
            <a:srgbClr val="FB9B33"/>
          </a:solidFill>
          <a:ln/>
        </p:spPr>
      </p:sp>
      <p:sp>
        <p:nvSpPr>
          <p:cNvPr id="59" name="Shape 57"/>
          <p:cNvSpPr/>
          <p:nvPr/>
        </p:nvSpPr>
        <p:spPr>
          <a:xfrm>
            <a:off x="7260374" y="2155279"/>
            <a:ext cx="1136561" cy="1136561"/>
          </a:xfrm>
          <a:custGeom>
            <a:avLst/>
            <a:gdLst/>
            <a:ahLst/>
            <a:cxnLst/>
            <a:rect l="l" t="t" r="r" b="b"/>
            <a:pathLst>
              <a:path w="1923629" h="1923629">
                <a:moveTo>
                  <a:pt x="1877557" y="0"/>
                </a:moveTo>
                <a:lnTo>
                  <a:pt x="1878652" y="4088"/>
                </a:lnTo>
                <a:lnTo>
                  <a:pt x="1892188" y="64100"/>
                </a:lnTo>
                <a:lnTo>
                  <a:pt x="1903374" y="124969"/>
                </a:lnTo>
                <a:lnTo>
                  <a:pt x="1912161" y="186644"/>
                </a:lnTo>
                <a:lnTo>
                  <a:pt x="1918499" y="249075"/>
                </a:lnTo>
                <a:lnTo>
                  <a:pt x="1922338" y="312212"/>
                </a:lnTo>
                <a:lnTo>
                  <a:pt x="1923629" y="376007"/>
                </a:lnTo>
                <a:lnTo>
                  <a:pt x="1923048" y="404727"/>
                </a:lnTo>
                <a:lnTo>
                  <a:pt x="404727" y="1923048"/>
                </a:lnTo>
                <a:lnTo>
                  <a:pt x="376007" y="1923629"/>
                </a:lnTo>
                <a:lnTo>
                  <a:pt x="312212" y="1922338"/>
                </a:lnTo>
                <a:lnTo>
                  <a:pt x="249075" y="1918499"/>
                </a:lnTo>
                <a:lnTo>
                  <a:pt x="186644" y="1912161"/>
                </a:lnTo>
                <a:lnTo>
                  <a:pt x="124969" y="1903374"/>
                </a:lnTo>
                <a:lnTo>
                  <a:pt x="64100" y="1892188"/>
                </a:lnTo>
                <a:lnTo>
                  <a:pt x="4088" y="1878652"/>
                </a:lnTo>
                <a:lnTo>
                  <a:pt x="0" y="1877557"/>
                </a:lnTo>
                <a:close/>
              </a:path>
            </a:pathLst>
          </a:custGeom>
          <a:solidFill>
            <a:srgbClr val="FB992F"/>
          </a:solidFill>
          <a:ln/>
        </p:spPr>
      </p:sp>
      <p:sp>
        <p:nvSpPr>
          <p:cNvPr id="60" name="Shape 58"/>
          <p:cNvSpPr/>
          <p:nvPr/>
        </p:nvSpPr>
        <p:spPr>
          <a:xfrm>
            <a:off x="7402909" y="2297814"/>
            <a:ext cx="994026" cy="994026"/>
          </a:xfrm>
          <a:custGeom>
            <a:avLst/>
            <a:gdLst/>
            <a:ahLst/>
            <a:cxnLst/>
            <a:rect l="l" t="t" r="r" b="b"/>
            <a:pathLst>
              <a:path w="1682389" h="1682389">
                <a:moveTo>
                  <a:pt x="1676464" y="0"/>
                </a:moveTo>
                <a:lnTo>
                  <a:pt x="1677259" y="7835"/>
                </a:lnTo>
                <a:lnTo>
                  <a:pt x="1681099" y="70973"/>
                </a:lnTo>
                <a:lnTo>
                  <a:pt x="1682389" y="134767"/>
                </a:lnTo>
                <a:lnTo>
                  <a:pt x="1681099" y="198562"/>
                </a:lnTo>
                <a:lnTo>
                  <a:pt x="1677259" y="261700"/>
                </a:lnTo>
                <a:lnTo>
                  <a:pt x="1670921" y="324131"/>
                </a:lnTo>
                <a:lnTo>
                  <a:pt x="1662134" y="385805"/>
                </a:lnTo>
                <a:lnTo>
                  <a:pt x="1650948" y="446674"/>
                </a:lnTo>
                <a:lnTo>
                  <a:pt x="1642485" y="484196"/>
                </a:lnTo>
                <a:lnTo>
                  <a:pt x="484196" y="1642485"/>
                </a:lnTo>
                <a:lnTo>
                  <a:pt x="446674" y="1650948"/>
                </a:lnTo>
                <a:lnTo>
                  <a:pt x="385805" y="1662134"/>
                </a:lnTo>
                <a:lnTo>
                  <a:pt x="324131" y="1670921"/>
                </a:lnTo>
                <a:lnTo>
                  <a:pt x="261700" y="1677259"/>
                </a:lnTo>
                <a:lnTo>
                  <a:pt x="198562" y="1681099"/>
                </a:lnTo>
                <a:lnTo>
                  <a:pt x="134767" y="1682389"/>
                </a:lnTo>
                <a:lnTo>
                  <a:pt x="70973" y="1681099"/>
                </a:lnTo>
                <a:lnTo>
                  <a:pt x="7835" y="1677259"/>
                </a:lnTo>
                <a:lnTo>
                  <a:pt x="0" y="1676464"/>
                </a:lnTo>
                <a:close/>
              </a:path>
            </a:pathLst>
          </a:custGeom>
          <a:solidFill>
            <a:srgbClr val="FA982B"/>
          </a:solidFill>
          <a:ln/>
        </p:spPr>
      </p:sp>
      <p:sp>
        <p:nvSpPr>
          <p:cNvPr id="61" name="Shape 59"/>
          <p:cNvSpPr/>
          <p:nvPr/>
        </p:nvSpPr>
        <p:spPr>
          <a:xfrm>
            <a:off x="7569954" y="2464860"/>
            <a:ext cx="822688" cy="822688"/>
          </a:xfrm>
          <a:custGeom>
            <a:avLst/>
            <a:gdLst/>
            <a:ahLst/>
            <a:cxnLst/>
            <a:rect l="l" t="t" r="r" b="b"/>
            <a:pathLst>
              <a:path w="1392400" h="1392400">
                <a:moveTo>
                  <a:pt x="1392400" y="0"/>
                </a:moveTo>
                <a:lnTo>
                  <a:pt x="1388196" y="41406"/>
                </a:lnTo>
                <a:lnTo>
                  <a:pt x="1379409" y="103081"/>
                </a:lnTo>
                <a:lnTo>
                  <a:pt x="1368223" y="163949"/>
                </a:lnTo>
                <a:lnTo>
                  <a:pt x="1354688" y="223962"/>
                </a:lnTo>
                <a:lnTo>
                  <a:pt x="1338853" y="283068"/>
                </a:lnTo>
                <a:lnTo>
                  <a:pt x="1320768" y="341220"/>
                </a:lnTo>
                <a:lnTo>
                  <a:pt x="1300483" y="398366"/>
                </a:lnTo>
                <a:lnTo>
                  <a:pt x="1278048" y="454457"/>
                </a:lnTo>
                <a:lnTo>
                  <a:pt x="1253512" y="509443"/>
                </a:lnTo>
                <a:lnTo>
                  <a:pt x="1226926" y="563274"/>
                </a:lnTo>
                <a:lnTo>
                  <a:pt x="1198339" y="615901"/>
                </a:lnTo>
                <a:lnTo>
                  <a:pt x="1167801" y="667274"/>
                </a:lnTo>
                <a:lnTo>
                  <a:pt x="1153922" y="688695"/>
                </a:lnTo>
                <a:lnTo>
                  <a:pt x="688695" y="1153922"/>
                </a:lnTo>
                <a:lnTo>
                  <a:pt x="667274" y="1167801"/>
                </a:lnTo>
                <a:lnTo>
                  <a:pt x="615901" y="1198339"/>
                </a:lnTo>
                <a:lnTo>
                  <a:pt x="563274" y="1226926"/>
                </a:lnTo>
                <a:lnTo>
                  <a:pt x="509443" y="1253512"/>
                </a:lnTo>
                <a:lnTo>
                  <a:pt x="454457" y="1278048"/>
                </a:lnTo>
                <a:lnTo>
                  <a:pt x="398366" y="1300483"/>
                </a:lnTo>
                <a:lnTo>
                  <a:pt x="341220" y="1320768"/>
                </a:lnTo>
                <a:lnTo>
                  <a:pt x="283068" y="1338853"/>
                </a:lnTo>
                <a:lnTo>
                  <a:pt x="223962" y="1354688"/>
                </a:lnTo>
                <a:lnTo>
                  <a:pt x="163949" y="1368223"/>
                </a:lnTo>
                <a:lnTo>
                  <a:pt x="103081" y="1379409"/>
                </a:lnTo>
                <a:lnTo>
                  <a:pt x="41406" y="1388196"/>
                </a:lnTo>
                <a:lnTo>
                  <a:pt x="0" y="1392400"/>
                </a:lnTo>
                <a:close/>
              </a:path>
            </a:pathLst>
          </a:custGeom>
          <a:solidFill>
            <a:srgbClr val="FA9628"/>
          </a:solidFill>
          <a:ln/>
        </p:spPr>
      </p:sp>
      <p:sp>
        <p:nvSpPr>
          <p:cNvPr id="62" name="Shape 60"/>
          <p:cNvSpPr/>
          <p:nvPr/>
        </p:nvSpPr>
        <p:spPr>
          <a:xfrm>
            <a:off x="7782369" y="2677273"/>
            <a:ext cx="564115" cy="564115"/>
          </a:xfrm>
          <a:custGeom>
            <a:avLst/>
            <a:gdLst/>
            <a:ahLst/>
            <a:cxnLst/>
            <a:rect l="l" t="t" r="r" b="b"/>
            <a:pathLst>
              <a:path w="954765" h="954765">
                <a:moveTo>
                  <a:pt x="954765" y="0"/>
                </a:moveTo>
                <a:lnTo>
                  <a:pt x="940973" y="38856"/>
                </a:lnTo>
                <a:lnTo>
                  <a:pt x="918538" y="94947"/>
                </a:lnTo>
                <a:lnTo>
                  <a:pt x="894002" y="149933"/>
                </a:lnTo>
                <a:lnTo>
                  <a:pt x="867416" y="203764"/>
                </a:lnTo>
                <a:lnTo>
                  <a:pt x="838829" y="256391"/>
                </a:lnTo>
                <a:lnTo>
                  <a:pt x="808291" y="307764"/>
                </a:lnTo>
                <a:lnTo>
                  <a:pt x="775851" y="357833"/>
                </a:lnTo>
                <a:lnTo>
                  <a:pt x="741560" y="406548"/>
                </a:lnTo>
                <a:lnTo>
                  <a:pt x="705467" y="453859"/>
                </a:lnTo>
                <a:lnTo>
                  <a:pt x="667622" y="499718"/>
                </a:lnTo>
                <a:lnTo>
                  <a:pt x="628075" y="544073"/>
                </a:lnTo>
                <a:lnTo>
                  <a:pt x="586875" y="586875"/>
                </a:lnTo>
                <a:lnTo>
                  <a:pt x="544073" y="628075"/>
                </a:lnTo>
                <a:lnTo>
                  <a:pt x="499718" y="667622"/>
                </a:lnTo>
                <a:lnTo>
                  <a:pt x="453859" y="705467"/>
                </a:lnTo>
                <a:lnTo>
                  <a:pt x="406548" y="741560"/>
                </a:lnTo>
                <a:lnTo>
                  <a:pt x="357833" y="775851"/>
                </a:lnTo>
                <a:lnTo>
                  <a:pt x="307764" y="808291"/>
                </a:lnTo>
                <a:lnTo>
                  <a:pt x="256391" y="838829"/>
                </a:lnTo>
                <a:lnTo>
                  <a:pt x="203764" y="867416"/>
                </a:lnTo>
                <a:lnTo>
                  <a:pt x="149933" y="894002"/>
                </a:lnTo>
                <a:lnTo>
                  <a:pt x="94947" y="918538"/>
                </a:lnTo>
                <a:lnTo>
                  <a:pt x="38856" y="940973"/>
                </a:lnTo>
                <a:lnTo>
                  <a:pt x="0" y="954765"/>
                </a:lnTo>
                <a:close/>
              </a:path>
            </a:pathLst>
          </a:custGeom>
          <a:solidFill>
            <a:srgbClr val="FA9424"/>
          </a:solidFill>
          <a:ln/>
        </p:spPr>
      </p:sp>
      <p:sp>
        <p:nvSpPr>
          <p:cNvPr id="69" name="G2 69"/>
          <p:cNvSpPr/>
          <p:nvPr/>
        </p:nvSpPr>
        <p:spPr>
          <a:xfrm>
            <a:off x="9442260" y="1562875"/>
            <a:ext cx="398846" cy="398846"/>
          </a:xfrm>
          <a:custGeom>
            <a:avLst/>
            <a:gdLst/>
            <a:ahLst/>
            <a:cxnLst/>
            <a:rect l="l" t="t" r="r" b="b"/>
            <a:pathLst>
              <a:path w="675047" h="675047">
                <a:moveTo>
                  <a:pt x="0" y="675047"/>
                </a:moveTo>
                <a:lnTo>
                  <a:pt x="3767" y="667419"/>
                </a:lnTo>
                <a:lnTo>
                  <a:pt x="32354" y="614792"/>
                </a:lnTo>
                <a:lnTo>
                  <a:pt x="62893" y="563419"/>
                </a:lnTo>
                <a:lnTo>
                  <a:pt x="95332" y="513350"/>
                </a:lnTo>
                <a:lnTo>
                  <a:pt x="129623" y="464635"/>
                </a:lnTo>
                <a:lnTo>
                  <a:pt x="165716" y="417324"/>
                </a:lnTo>
                <a:lnTo>
                  <a:pt x="203561" y="371465"/>
                </a:lnTo>
                <a:lnTo>
                  <a:pt x="243108" y="327110"/>
                </a:lnTo>
                <a:lnTo>
                  <a:pt x="284308" y="284308"/>
                </a:lnTo>
                <a:lnTo>
                  <a:pt x="327110" y="243108"/>
                </a:lnTo>
                <a:lnTo>
                  <a:pt x="371465" y="203561"/>
                </a:lnTo>
                <a:lnTo>
                  <a:pt x="417324" y="165716"/>
                </a:lnTo>
                <a:lnTo>
                  <a:pt x="464635" y="129623"/>
                </a:lnTo>
                <a:lnTo>
                  <a:pt x="513350" y="95332"/>
                </a:lnTo>
                <a:lnTo>
                  <a:pt x="563419" y="62893"/>
                </a:lnTo>
                <a:lnTo>
                  <a:pt x="614792" y="32354"/>
                </a:lnTo>
                <a:lnTo>
                  <a:pt x="667419" y="3767"/>
                </a:lnTo>
                <a:lnTo>
                  <a:pt x="675047" y="0"/>
                </a:lnTo>
                <a:close/>
              </a:path>
            </a:pathLst>
          </a:custGeom>
          <a:solidFill>
            <a:srgbClr val="FEB25F"/>
          </a:solidFill>
          <a:ln/>
        </p:spPr>
      </p:sp>
      <p:sp>
        <p:nvSpPr>
          <p:cNvPr id="70" name="G2 70"/>
          <p:cNvSpPr/>
          <p:nvPr/>
        </p:nvSpPr>
        <p:spPr>
          <a:xfrm>
            <a:off x="9357381" y="1477996"/>
            <a:ext cx="734859" cy="734859"/>
          </a:xfrm>
          <a:custGeom>
            <a:avLst/>
            <a:gdLst/>
            <a:ahLst/>
            <a:cxnLst/>
            <a:rect l="l" t="t" r="r" b="b"/>
            <a:pathLst>
              <a:path w="1243749" h="1243749">
                <a:moveTo>
                  <a:pt x="0" y="1243749"/>
                </a:moveTo>
                <a:lnTo>
                  <a:pt x="6128" y="1210402"/>
                </a:lnTo>
                <a:lnTo>
                  <a:pt x="19664" y="1150390"/>
                </a:lnTo>
                <a:lnTo>
                  <a:pt x="35499" y="1091283"/>
                </a:lnTo>
                <a:lnTo>
                  <a:pt x="53584" y="1033132"/>
                </a:lnTo>
                <a:lnTo>
                  <a:pt x="73868" y="975986"/>
                </a:lnTo>
                <a:lnTo>
                  <a:pt x="96303" y="919895"/>
                </a:lnTo>
                <a:lnTo>
                  <a:pt x="120839" y="864909"/>
                </a:lnTo>
                <a:lnTo>
                  <a:pt x="147425" y="811077"/>
                </a:lnTo>
                <a:lnTo>
                  <a:pt x="176012" y="758450"/>
                </a:lnTo>
                <a:lnTo>
                  <a:pt x="206551" y="707077"/>
                </a:lnTo>
                <a:lnTo>
                  <a:pt x="238990" y="657008"/>
                </a:lnTo>
                <a:lnTo>
                  <a:pt x="273281" y="608293"/>
                </a:lnTo>
                <a:lnTo>
                  <a:pt x="309374" y="560982"/>
                </a:lnTo>
                <a:lnTo>
                  <a:pt x="347219" y="515124"/>
                </a:lnTo>
                <a:lnTo>
                  <a:pt x="386767" y="470768"/>
                </a:lnTo>
                <a:lnTo>
                  <a:pt x="427966" y="427966"/>
                </a:lnTo>
                <a:lnTo>
                  <a:pt x="470768" y="386767"/>
                </a:lnTo>
                <a:lnTo>
                  <a:pt x="515124" y="347219"/>
                </a:lnTo>
                <a:lnTo>
                  <a:pt x="560982" y="309374"/>
                </a:lnTo>
                <a:lnTo>
                  <a:pt x="608293" y="273281"/>
                </a:lnTo>
                <a:lnTo>
                  <a:pt x="657008" y="238990"/>
                </a:lnTo>
                <a:lnTo>
                  <a:pt x="707077" y="206551"/>
                </a:lnTo>
                <a:lnTo>
                  <a:pt x="758450" y="176012"/>
                </a:lnTo>
                <a:lnTo>
                  <a:pt x="811077" y="147425"/>
                </a:lnTo>
                <a:lnTo>
                  <a:pt x="864909" y="120839"/>
                </a:lnTo>
                <a:lnTo>
                  <a:pt x="919895" y="96303"/>
                </a:lnTo>
                <a:lnTo>
                  <a:pt x="975986" y="73868"/>
                </a:lnTo>
                <a:lnTo>
                  <a:pt x="1033132" y="53584"/>
                </a:lnTo>
                <a:lnTo>
                  <a:pt x="1091283" y="35499"/>
                </a:lnTo>
                <a:lnTo>
                  <a:pt x="1150390" y="19664"/>
                </a:lnTo>
                <a:lnTo>
                  <a:pt x="1210402" y="6128"/>
                </a:lnTo>
                <a:lnTo>
                  <a:pt x="1243749" y="0"/>
                </a:lnTo>
                <a:close/>
              </a:path>
            </a:pathLst>
          </a:custGeom>
          <a:solidFill>
            <a:srgbClr val="FEB05B"/>
          </a:solidFill>
          <a:ln/>
        </p:spPr>
      </p:sp>
      <p:sp>
        <p:nvSpPr>
          <p:cNvPr id="71" name="G2 71"/>
          <p:cNvSpPr/>
          <p:nvPr/>
        </p:nvSpPr>
        <p:spPr>
          <a:xfrm>
            <a:off x="9342425" y="1463040"/>
            <a:ext cx="930696" cy="930696"/>
          </a:xfrm>
          <a:custGeom>
            <a:avLst/>
            <a:gdLst/>
            <a:ahLst/>
            <a:cxnLst/>
            <a:rect l="l" t="t" r="r" b="b"/>
            <a:pathLst>
              <a:path w="1575203" h="1575203">
                <a:moveTo>
                  <a:pt x="1547622" y="0"/>
                </a:moveTo>
                <a:lnTo>
                  <a:pt x="1575203" y="558"/>
                </a:lnTo>
                <a:lnTo>
                  <a:pt x="558" y="1575203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11468" y="1358259"/>
                </a:lnTo>
                <a:lnTo>
                  <a:pt x="20255" y="1296584"/>
                </a:lnTo>
                <a:lnTo>
                  <a:pt x="31441" y="1235715"/>
                </a:lnTo>
                <a:lnTo>
                  <a:pt x="44977" y="1175703"/>
                </a:lnTo>
                <a:lnTo>
                  <a:pt x="60812" y="1116596"/>
                </a:lnTo>
                <a:lnTo>
                  <a:pt x="78897" y="1058445"/>
                </a:lnTo>
                <a:lnTo>
                  <a:pt x="85389" y="1040154"/>
                </a:lnTo>
                <a:lnTo>
                  <a:pt x="1040154" y="85389"/>
                </a:lnTo>
                <a:lnTo>
                  <a:pt x="1058445" y="78897"/>
                </a:lnTo>
                <a:lnTo>
                  <a:pt x="1116596" y="60812"/>
                </a:lnTo>
                <a:lnTo>
                  <a:pt x="1175703" y="44977"/>
                </a:lnTo>
                <a:lnTo>
                  <a:pt x="1235715" y="31441"/>
                </a:lnTo>
                <a:lnTo>
                  <a:pt x="1296584" y="20255"/>
                </a:lnTo>
                <a:lnTo>
                  <a:pt x="1358259" y="11468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E57"/>
          </a:solidFill>
          <a:ln/>
        </p:spPr>
      </p:sp>
      <p:sp>
        <p:nvSpPr>
          <p:cNvPr id="72" name="G2 72"/>
          <p:cNvSpPr/>
          <p:nvPr/>
        </p:nvSpPr>
        <p:spPr>
          <a:xfrm>
            <a:off x="9342425" y="1463040"/>
            <a:ext cx="1081806" cy="1081806"/>
          </a:xfrm>
          <a:custGeom>
            <a:avLst/>
            <a:gdLst/>
            <a:ahLst/>
            <a:cxnLst/>
            <a:rect l="l" t="t" r="r" b="b"/>
            <a:pathLst>
              <a:path w="1830956" h="1830956">
                <a:moveTo>
                  <a:pt x="1547622" y="0"/>
                </a:moveTo>
                <a:lnTo>
                  <a:pt x="1611417" y="1291"/>
                </a:lnTo>
                <a:lnTo>
                  <a:pt x="1674554" y="5130"/>
                </a:lnTo>
                <a:lnTo>
                  <a:pt x="1736985" y="11468"/>
                </a:lnTo>
                <a:lnTo>
                  <a:pt x="1798660" y="20255"/>
                </a:lnTo>
                <a:lnTo>
                  <a:pt x="1830956" y="26190"/>
                </a:lnTo>
                <a:lnTo>
                  <a:pt x="26190" y="1830956"/>
                </a:lnTo>
                <a:lnTo>
                  <a:pt x="20255" y="1798660"/>
                </a:lnTo>
                <a:lnTo>
                  <a:pt x="11468" y="1736985"/>
                </a:lnTo>
                <a:lnTo>
                  <a:pt x="5130" y="1674554"/>
                </a:lnTo>
                <a:lnTo>
                  <a:pt x="1291" y="1611417"/>
                </a:lnTo>
                <a:lnTo>
                  <a:pt x="0" y="1547622"/>
                </a:lnTo>
                <a:lnTo>
                  <a:pt x="1291" y="1483827"/>
                </a:lnTo>
                <a:lnTo>
                  <a:pt x="5130" y="1420690"/>
                </a:lnTo>
                <a:lnTo>
                  <a:pt x="7265" y="1399664"/>
                </a:lnTo>
                <a:lnTo>
                  <a:pt x="1399664" y="7265"/>
                </a:lnTo>
                <a:lnTo>
                  <a:pt x="1420690" y="5130"/>
                </a:lnTo>
                <a:lnTo>
                  <a:pt x="1483827" y="1291"/>
                </a:lnTo>
                <a:lnTo>
                  <a:pt x="1547622" y="0"/>
                </a:lnTo>
                <a:close/>
              </a:path>
            </a:pathLst>
          </a:custGeom>
          <a:solidFill>
            <a:srgbClr val="FEAC54"/>
          </a:solidFill>
          <a:ln/>
        </p:spPr>
      </p:sp>
      <p:sp>
        <p:nvSpPr>
          <p:cNvPr id="73" name="G2 73"/>
          <p:cNvSpPr/>
          <p:nvPr/>
        </p:nvSpPr>
        <p:spPr>
          <a:xfrm>
            <a:off x="9345926" y="1466541"/>
            <a:ext cx="1209884" cy="1209884"/>
          </a:xfrm>
          <a:custGeom>
            <a:avLst/>
            <a:gdLst/>
            <a:ahLst/>
            <a:cxnLst/>
            <a:rect l="l" t="t" r="r" b="b"/>
            <a:pathLst>
              <a:path w="2047728" h="2047728">
                <a:moveTo>
                  <a:pt x="1676464" y="0"/>
                </a:moveTo>
                <a:lnTo>
                  <a:pt x="1731060" y="5543"/>
                </a:lnTo>
                <a:lnTo>
                  <a:pt x="1792734" y="14330"/>
                </a:lnTo>
                <a:lnTo>
                  <a:pt x="1853603" y="25516"/>
                </a:lnTo>
                <a:lnTo>
                  <a:pt x="1913616" y="39051"/>
                </a:lnTo>
                <a:lnTo>
                  <a:pt x="1972722" y="54886"/>
                </a:lnTo>
                <a:lnTo>
                  <a:pt x="2030874" y="72971"/>
                </a:lnTo>
                <a:lnTo>
                  <a:pt x="2047728" y="78953"/>
                </a:lnTo>
                <a:lnTo>
                  <a:pt x="78953" y="2047728"/>
                </a:lnTo>
                <a:lnTo>
                  <a:pt x="72971" y="2030874"/>
                </a:lnTo>
                <a:lnTo>
                  <a:pt x="54886" y="1972722"/>
                </a:lnTo>
                <a:lnTo>
                  <a:pt x="39051" y="1913616"/>
                </a:lnTo>
                <a:lnTo>
                  <a:pt x="25516" y="1853603"/>
                </a:lnTo>
                <a:lnTo>
                  <a:pt x="14330" y="1792734"/>
                </a:lnTo>
                <a:lnTo>
                  <a:pt x="5543" y="1731060"/>
                </a:lnTo>
                <a:lnTo>
                  <a:pt x="0" y="1676464"/>
                </a:lnTo>
                <a:close/>
              </a:path>
            </a:pathLst>
          </a:custGeom>
          <a:solidFill>
            <a:srgbClr val="FDAB50"/>
          </a:solidFill>
          <a:ln/>
        </p:spPr>
      </p:sp>
      <p:sp>
        <p:nvSpPr>
          <p:cNvPr id="74" name="G2 74"/>
          <p:cNvSpPr/>
          <p:nvPr/>
        </p:nvSpPr>
        <p:spPr>
          <a:xfrm>
            <a:off x="9369646" y="1490261"/>
            <a:ext cx="1302787" cy="1302787"/>
          </a:xfrm>
          <a:custGeom>
            <a:avLst/>
            <a:gdLst/>
            <a:ahLst/>
            <a:cxnLst/>
            <a:rect l="l" t="t" r="r" b="b"/>
            <a:pathLst>
              <a:path w="2204967" h="2204967">
                <a:moveTo>
                  <a:pt x="1877557" y="0"/>
                </a:moveTo>
                <a:lnTo>
                  <a:pt x="1932576" y="14740"/>
                </a:lnTo>
                <a:lnTo>
                  <a:pt x="1990728" y="32825"/>
                </a:lnTo>
                <a:lnTo>
                  <a:pt x="2047874" y="53110"/>
                </a:lnTo>
                <a:lnTo>
                  <a:pt x="2103964" y="75545"/>
                </a:lnTo>
                <a:lnTo>
                  <a:pt x="2158951" y="100080"/>
                </a:lnTo>
                <a:lnTo>
                  <a:pt x="2204967" y="122807"/>
                </a:lnTo>
                <a:lnTo>
                  <a:pt x="122807" y="2204967"/>
                </a:lnTo>
                <a:lnTo>
                  <a:pt x="100080" y="2158951"/>
                </a:lnTo>
                <a:lnTo>
                  <a:pt x="75545" y="2103964"/>
                </a:lnTo>
                <a:lnTo>
                  <a:pt x="53110" y="2047874"/>
                </a:lnTo>
                <a:lnTo>
                  <a:pt x="32825" y="1990728"/>
                </a:lnTo>
                <a:lnTo>
                  <a:pt x="14740" y="1932576"/>
                </a:lnTo>
                <a:lnTo>
                  <a:pt x="0" y="1877557"/>
                </a:lnTo>
                <a:close/>
              </a:path>
            </a:pathLst>
          </a:custGeom>
          <a:solidFill>
            <a:srgbClr val="FDA94C"/>
          </a:solidFill>
          <a:ln/>
        </p:spPr>
      </p:sp>
      <p:sp>
        <p:nvSpPr>
          <p:cNvPr id="75" name="G2 75"/>
          <p:cNvSpPr/>
          <p:nvPr/>
        </p:nvSpPr>
        <p:spPr>
          <a:xfrm>
            <a:off x="9410809" y="1531425"/>
            <a:ext cx="1365621" cy="1365621"/>
          </a:xfrm>
          <a:custGeom>
            <a:avLst/>
            <a:gdLst/>
            <a:ahLst/>
            <a:cxnLst/>
            <a:rect l="l" t="t" r="r" b="b"/>
            <a:pathLst>
              <a:path w="2311313" h="2311313">
                <a:moveTo>
                  <a:pt x="2019605" y="0"/>
                </a:moveTo>
                <a:lnTo>
                  <a:pt x="2034296" y="5876"/>
                </a:lnTo>
                <a:lnTo>
                  <a:pt x="2089282" y="30411"/>
                </a:lnTo>
                <a:lnTo>
                  <a:pt x="2143113" y="56998"/>
                </a:lnTo>
                <a:lnTo>
                  <a:pt x="2195740" y="85585"/>
                </a:lnTo>
                <a:lnTo>
                  <a:pt x="2247113" y="116123"/>
                </a:lnTo>
                <a:lnTo>
                  <a:pt x="2297182" y="148563"/>
                </a:lnTo>
                <a:lnTo>
                  <a:pt x="2311313" y="158510"/>
                </a:lnTo>
                <a:lnTo>
                  <a:pt x="158510" y="2311313"/>
                </a:lnTo>
                <a:lnTo>
                  <a:pt x="148563" y="2297182"/>
                </a:lnTo>
                <a:lnTo>
                  <a:pt x="116123" y="2247113"/>
                </a:lnTo>
                <a:lnTo>
                  <a:pt x="85585" y="2195740"/>
                </a:lnTo>
                <a:lnTo>
                  <a:pt x="56998" y="2143113"/>
                </a:lnTo>
                <a:lnTo>
                  <a:pt x="30411" y="2089282"/>
                </a:lnTo>
                <a:lnTo>
                  <a:pt x="5876" y="2034296"/>
                </a:lnTo>
                <a:lnTo>
                  <a:pt x="0" y="2019605"/>
                </a:lnTo>
                <a:close/>
              </a:path>
            </a:pathLst>
          </a:custGeom>
          <a:solidFill>
            <a:srgbClr val="FDA749"/>
          </a:solidFill>
          <a:ln/>
        </p:spPr>
      </p:sp>
      <p:sp>
        <p:nvSpPr>
          <p:cNvPr id="76" name="G2 76"/>
          <p:cNvSpPr/>
          <p:nvPr/>
        </p:nvSpPr>
        <p:spPr>
          <a:xfrm>
            <a:off x="9465708" y="1586324"/>
            <a:ext cx="1403492" cy="1403492"/>
          </a:xfrm>
          <a:custGeom>
            <a:avLst/>
            <a:gdLst/>
            <a:ahLst/>
            <a:cxnLst/>
            <a:rect l="l" t="t" r="r" b="b"/>
            <a:pathLst>
              <a:path w="2375411" h="2375411">
                <a:moveTo>
                  <a:pt x="2115158" y="0"/>
                </a:moveTo>
                <a:lnTo>
                  <a:pt x="2154196" y="23206"/>
                </a:lnTo>
                <a:lnTo>
                  <a:pt x="2204265" y="55646"/>
                </a:lnTo>
                <a:lnTo>
                  <a:pt x="2252980" y="89937"/>
                </a:lnTo>
                <a:lnTo>
                  <a:pt x="2300292" y="126030"/>
                </a:lnTo>
                <a:lnTo>
                  <a:pt x="2346150" y="163875"/>
                </a:lnTo>
                <a:lnTo>
                  <a:pt x="2375411" y="189964"/>
                </a:lnTo>
                <a:lnTo>
                  <a:pt x="189964" y="2375411"/>
                </a:lnTo>
                <a:lnTo>
                  <a:pt x="163875" y="2346150"/>
                </a:lnTo>
                <a:lnTo>
                  <a:pt x="126030" y="2300292"/>
                </a:lnTo>
                <a:lnTo>
                  <a:pt x="89937" y="2252980"/>
                </a:lnTo>
                <a:lnTo>
                  <a:pt x="55646" y="2204265"/>
                </a:lnTo>
                <a:lnTo>
                  <a:pt x="23206" y="2154196"/>
                </a:lnTo>
                <a:lnTo>
                  <a:pt x="0" y="2115158"/>
                </a:lnTo>
                <a:close/>
              </a:path>
            </a:pathLst>
          </a:custGeom>
          <a:solidFill>
            <a:srgbClr val="FCA545"/>
          </a:solidFill>
          <a:ln/>
        </p:spPr>
      </p:sp>
      <p:sp>
        <p:nvSpPr>
          <p:cNvPr id="77" name="G2 77"/>
          <p:cNvSpPr/>
          <p:nvPr/>
        </p:nvSpPr>
        <p:spPr>
          <a:xfrm>
            <a:off x="9532558" y="1653174"/>
            <a:ext cx="1418806" cy="1418806"/>
          </a:xfrm>
          <a:custGeom>
            <a:avLst/>
            <a:gdLst/>
            <a:ahLst/>
            <a:cxnLst/>
            <a:rect l="l" t="t" r="r" b="b"/>
            <a:pathLst>
              <a:path w="2401330" h="2401330">
                <a:moveTo>
                  <a:pt x="2170256" y="0"/>
                </a:moveTo>
                <a:lnTo>
                  <a:pt x="2187148" y="12886"/>
                </a:lnTo>
                <a:lnTo>
                  <a:pt x="2233007" y="50731"/>
                </a:lnTo>
                <a:lnTo>
                  <a:pt x="2277362" y="90279"/>
                </a:lnTo>
                <a:lnTo>
                  <a:pt x="2320164" y="131478"/>
                </a:lnTo>
                <a:lnTo>
                  <a:pt x="2361364" y="174280"/>
                </a:lnTo>
                <a:lnTo>
                  <a:pt x="2400911" y="218636"/>
                </a:lnTo>
                <a:lnTo>
                  <a:pt x="2401330" y="219144"/>
                </a:lnTo>
                <a:lnTo>
                  <a:pt x="219144" y="2401330"/>
                </a:lnTo>
                <a:lnTo>
                  <a:pt x="218636" y="2400911"/>
                </a:lnTo>
                <a:lnTo>
                  <a:pt x="174280" y="2361364"/>
                </a:lnTo>
                <a:lnTo>
                  <a:pt x="131478" y="2320164"/>
                </a:lnTo>
                <a:lnTo>
                  <a:pt x="90279" y="2277362"/>
                </a:lnTo>
                <a:lnTo>
                  <a:pt x="50731" y="2233007"/>
                </a:lnTo>
                <a:lnTo>
                  <a:pt x="12886" y="2187148"/>
                </a:lnTo>
                <a:lnTo>
                  <a:pt x="0" y="2170256"/>
                </a:lnTo>
                <a:close/>
              </a:path>
            </a:pathLst>
          </a:custGeom>
          <a:solidFill>
            <a:srgbClr val="FCA341"/>
          </a:solidFill>
          <a:ln/>
        </p:spPr>
      </p:sp>
      <p:sp>
        <p:nvSpPr>
          <p:cNvPr id="78" name="G2 78"/>
          <p:cNvSpPr/>
          <p:nvPr/>
        </p:nvSpPr>
        <p:spPr>
          <a:xfrm>
            <a:off x="9610241" y="1730856"/>
            <a:ext cx="1412302" cy="1412302"/>
          </a:xfrm>
          <a:custGeom>
            <a:avLst/>
            <a:gdLst/>
            <a:ahLst/>
            <a:cxnLst/>
            <a:rect l="l" t="t" r="r" b="b"/>
            <a:pathLst>
              <a:path w="2390321" h="2390321">
                <a:moveTo>
                  <a:pt x="2188686" y="0"/>
                </a:moveTo>
                <a:lnTo>
                  <a:pt x="2188686" y="0"/>
                </a:lnTo>
                <a:lnTo>
                  <a:pt x="2229885" y="42802"/>
                </a:lnTo>
                <a:lnTo>
                  <a:pt x="2269432" y="87157"/>
                </a:lnTo>
                <a:lnTo>
                  <a:pt x="2307277" y="133016"/>
                </a:lnTo>
                <a:lnTo>
                  <a:pt x="2343370" y="180327"/>
                </a:lnTo>
                <a:lnTo>
                  <a:pt x="2377662" y="229042"/>
                </a:lnTo>
                <a:lnTo>
                  <a:pt x="2390321" y="248582"/>
                </a:lnTo>
                <a:lnTo>
                  <a:pt x="248582" y="2390321"/>
                </a:lnTo>
                <a:lnTo>
                  <a:pt x="229042" y="2377662"/>
                </a:lnTo>
                <a:lnTo>
                  <a:pt x="180327" y="2343370"/>
                </a:lnTo>
                <a:lnTo>
                  <a:pt x="133016" y="2307277"/>
                </a:lnTo>
                <a:lnTo>
                  <a:pt x="87157" y="2269432"/>
                </a:lnTo>
                <a:lnTo>
                  <a:pt x="42802" y="2229885"/>
                </a:lnTo>
                <a:lnTo>
                  <a:pt x="0" y="2188686"/>
                </a:lnTo>
                <a:lnTo>
                  <a:pt x="0" y="2188686"/>
                </a:lnTo>
                <a:close/>
              </a:path>
            </a:pathLst>
          </a:custGeom>
          <a:solidFill>
            <a:srgbClr val="FCA13E"/>
          </a:solidFill>
          <a:ln/>
        </p:spPr>
      </p:sp>
      <p:sp>
        <p:nvSpPr>
          <p:cNvPr id="79" name="G2 79"/>
          <p:cNvSpPr/>
          <p:nvPr/>
        </p:nvSpPr>
        <p:spPr>
          <a:xfrm>
            <a:off x="9698813" y="1819428"/>
            <a:ext cx="1383624" cy="1383624"/>
          </a:xfrm>
          <a:custGeom>
            <a:avLst/>
            <a:gdLst/>
            <a:ahLst/>
            <a:cxnLst/>
            <a:rect l="l" t="t" r="r" b="b"/>
            <a:pathLst>
              <a:path w="2341784" h="2341784">
                <a:moveTo>
                  <a:pt x="2170256" y="0"/>
                </a:moveTo>
                <a:lnTo>
                  <a:pt x="2193463" y="30420"/>
                </a:lnTo>
                <a:lnTo>
                  <a:pt x="2227754" y="79135"/>
                </a:lnTo>
                <a:lnTo>
                  <a:pt x="2260194" y="129204"/>
                </a:lnTo>
                <a:lnTo>
                  <a:pt x="2290732" y="180576"/>
                </a:lnTo>
                <a:lnTo>
                  <a:pt x="2319319" y="233203"/>
                </a:lnTo>
                <a:lnTo>
                  <a:pt x="2341784" y="278690"/>
                </a:lnTo>
                <a:lnTo>
                  <a:pt x="278690" y="2341784"/>
                </a:lnTo>
                <a:lnTo>
                  <a:pt x="233203" y="2319319"/>
                </a:lnTo>
                <a:lnTo>
                  <a:pt x="180576" y="2290732"/>
                </a:lnTo>
                <a:lnTo>
                  <a:pt x="129204" y="2260194"/>
                </a:lnTo>
                <a:lnTo>
                  <a:pt x="79135" y="2227754"/>
                </a:lnTo>
                <a:lnTo>
                  <a:pt x="30420" y="2193463"/>
                </a:lnTo>
                <a:lnTo>
                  <a:pt x="0" y="2170256"/>
                </a:lnTo>
                <a:close/>
              </a:path>
            </a:pathLst>
          </a:custGeom>
          <a:solidFill>
            <a:srgbClr val="FC9F3A"/>
          </a:solidFill>
          <a:ln/>
        </p:spPr>
      </p:sp>
      <p:sp>
        <p:nvSpPr>
          <p:cNvPr id="80" name="G2 80"/>
          <p:cNvSpPr/>
          <p:nvPr/>
        </p:nvSpPr>
        <p:spPr>
          <a:xfrm>
            <a:off x="9798217" y="1918833"/>
            <a:ext cx="1331079" cy="1331079"/>
          </a:xfrm>
          <a:custGeom>
            <a:avLst/>
            <a:gdLst/>
            <a:ahLst/>
            <a:cxnLst/>
            <a:rect l="l" t="t" r="r" b="b"/>
            <a:pathLst>
              <a:path w="2252851" h="2252851">
                <a:moveTo>
                  <a:pt x="2115158" y="0"/>
                </a:moveTo>
                <a:lnTo>
                  <a:pt x="2122490" y="12334"/>
                </a:lnTo>
                <a:lnTo>
                  <a:pt x="2151077" y="64961"/>
                </a:lnTo>
                <a:lnTo>
                  <a:pt x="2177663" y="118793"/>
                </a:lnTo>
                <a:lnTo>
                  <a:pt x="2202198" y="173779"/>
                </a:lnTo>
                <a:lnTo>
                  <a:pt x="2224634" y="229870"/>
                </a:lnTo>
                <a:lnTo>
                  <a:pt x="2244918" y="287016"/>
                </a:lnTo>
                <a:lnTo>
                  <a:pt x="2252851" y="312524"/>
                </a:lnTo>
                <a:lnTo>
                  <a:pt x="312524" y="2252851"/>
                </a:lnTo>
                <a:lnTo>
                  <a:pt x="287016" y="2244918"/>
                </a:lnTo>
                <a:lnTo>
                  <a:pt x="229870" y="2224634"/>
                </a:lnTo>
                <a:lnTo>
                  <a:pt x="173779" y="2202198"/>
                </a:lnTo>
                <a:lnTo>
                  <a:pt x="118793" y="2177663"/>
                </a:lnTo>
                <a:lnTo>
                  <a:pt x="64961" y="2151077"/>
                </a:lnTo>
                <a:lnTo>
                  <a:pt x="12334" y="2122490"/>
                </a:lnTo>
                <a:lnTo>
                  <a:pt x="0" y="2115158"/>
                </a:lnTo>
                <a:close/>
              </a:path>
            </a:pathLst>
          </a:custGeom>
          <a:solidFill>
            <a:srgbClr val="FB9D36"/>
          </a:solidFill>
          <a:ln/>
        </p:spPr>
      </p:sp>
      <p:sp>
        <p:nvSpPr>
          <p:cNvPr id="81" name="G2 81"/>
          <p:cNvSpPr/>
          <p:nvPr/>
        </p:nvSpPr>
        <p:spPr>
          <a:xfrm>
            <a:off x="9909573" y="2030188"/>
            <a:ext cx="1251014" cy="1251014"/>
          </a:xfrm>
          <a:custGeom>
            <a:avLst/>
            <a:gdLst/>
            <a:ahLst/>
            <a:cxnLst/>
            <a:rect l="l" t="t" r="r" b="b"/>
            <a:pathLst>
              <a:path w="2117341" h="2117341">
                <a:moveTo>
                  <a:pt x="2019605" y="0"/>
                </a:moveTo>
                <a:lnTo>
                  <a:pt x="2036164" y="41401"/>
                </a:lnTo>
                <a:lnTo>
                  <a:pt x="2056449" y="98547"/>
                </a:lnTo>
                <a:lnTo>
                  <a:pt x="2074534" y="156698"/>
                </a:lnTo>
                <a:lnTo>
                  <a:pt x="2090369" y="215805"/>
                </a:lnTo>
                <a:lnTo>
                  <a:pt x="2103905" y="275817"/>
                </a:lnTo>
                <a:lnTo>
                  <a:pt x="2115091" y="336686"/>
                </a:lnTo>
                <a:lnTo>
                  <a:pt x="2117341" y="352481"/>
                </a:lnTo>
                <a:lnTo>
                  <a:pt x="352481" y="2117341"/>
                </a:lnTo>
                <a:lnTo>
                  <a:pt x="336686" y="2115091"/>
                </a:lnTo>
                <a:lnTo>
                  <a:pt x="275817" y="2103905"/>
                </a:lnTo>
                <a:lnTo>
                  <a:pt x="215805" y="2090369"/>
                </a:lnTo>
                <a:lnTo>
                  <a:pt x="156698" y="2074534"/>
                </a:lnTo>
                <a:lnTo>
                  <a:pt x="98547" y="2056449"/>
                </a:lnTo>
                <a:lnTo>
                  <a:pt x="41401" y="2036164"/>
                </a:lnTo>
                <a:lnTo>
                  <a:pt x="0" y="2019605"/>
                </a:lnTo>
                <a:close/>
              </a:path>
            </a:pathLst>
          </a:custGeom>
          <a:solidFill>
            <a:srgbClr val="FB9B33"/>
          </a:solidFill>
          <a:ln/>
        </p:spPr>
      </p:sp>
      <p:sp>
        <p:nvSpPr>
          <p:cNvPr id="82" name="G2 82"/>
          <p:cNvSpPr/>
          <p:nvPr/>
        </p:nvSpPr>
        <p:spPr>
          <a:xfrm>
            <a:off x="10034664" y="2155279"/>
            <a:ext cx="1136561" cy="1136561"/>
          </a:xfrm>
          <a:custGeom>
            <a:avLst/>
            <a:gdLst/>
            <a:ahLst/>
            <a:cxnLst/>
            <a:rect l="l" t="t" r="r" b="b"/>
            <a:pathLst>
              <a:path w="1923629" h="1923629">
                <a:moveTo>
                  <a:pt x="1877557" y="0"/>
                </a:moveTo>
                <a:lnTo>
                  <a:pt x="1878652" y="4088"/>
                </a:lnTo>
                <a:lnTo>
                  <a:pt x="1892188" y="64100"/>
                </a:lnTo>
                <a:lnTo>
                  <a:pt x="1903374" y="124969"/>
                </a:lnTo>
                <a:lnTo>
                  <a:pt x="1912161" y="186644"/>
                </a:lnTo>
                <a:lnTo>
                  <a:pt x="1918499" y="249075"/>
                </a:lnTo>
                <a:lnTo>
                  <a:pt x="1922338" y="312212"/>
                </a:lnTo>
                <a:lnTo>
                  <a:pt x="1923629" y="376007"/>
                </a:lnTo>
                <a:lnTo>
                  <a:pt x="1923048" y="404727"/>
                </a:lnTo>
                <a:lnTo>
                  <a:pt x="404727" y="1923048"/>
                </a:lnTo>
                <a:lnTo>
                  <a:pt x="376007" y="1923629"/>
                </a:lnTo>
                <a:lnTo>
                  <a:pt x="312212" y="1922338"/>
                </a:lnTo>
                <a:lnTo>
                  <a:pt x="249075" y="1918499"/>
                </a:lnTo>
                <a:lnTo>
                  <a:pt x="186644" y="1912161"/>
                </a:lnTo>
                <a:lnTo>
                  <a:pt x="124969" y="1903374"/>
                </a:lnTo>
                <a:lnTo>
                  <a:pt x="64100" y="1892188"/>
                </a:lnTo>
                <a:lnTo>
                  <a:pt x="4088" y="1878652"/>
                </a:lnTo>
                <a:lnTo>
                  <a:pt x="0" y="1877557"/>
                </a:lnTo>
                <a:close/>
              </a:path>
            </a:pathLst>
          </a:custGeom>
          <a:solidFill>
            <a:srgbClr val="FB992F"/>
          </a:solidFill>
          <a:ln/>
        </p:spPr>
      </p:sp>
      <p:sp>
        <p:nvSpPr>
          <p:cNvPr id="83" name="G2 83"/>
          <p:cNvSpPr/>
          <p:nvPr/>
        </p:nvSpPr>
        <p:spPr>
          <a:xfrm>
            <a:off x="10177198" y="2297814"/>
            <a:ext cx="994026" cy="994026"/>
          </a:xfrm>
          <a:custGeom>
            <a:avLst/>
            <a:gdLst/>
            <a:ahLst/>
            <a:cxnLst/>
            <a:rect l="l" t="t" r="r" b="b"/>
            <a:pathLst>
              <a:path w="1682389" h="1682389">
                <a:moveTo>
                  <a:pt x="1676464" y="0"/>
                </a:moveTo>
                <a:lnTo>
                  <a:pt x="1677259" y="7835"/>
                </a:lnTo>
                <a:lnTo>
                  <a:pt x="1681099" y="70973"/>
                </a:lnTo>
                <a:lnTo>
                  <a:pt x="1682389" y="134767"/>
                </a:lnTo>
                <a:lnTo>
                  <a:pt x="1681099" y="198562"/>
                </a:lnTo>
                <a:lnTo>
                  <a:pt x="1677259" y="261700"/>
                </a:lnTo>
                <a:lnTo>
                  <a:pt x="1670921" y="324131"/>
                </a:lnTo>
                <a:lnTo>
                  <a:pt x="1662134" y="385805"/>
                </a:lnTo>
                <a:lnTo>
                  <a:pt x="1650948" y="446674"/>
                </a:lnTo>
                <a:lnTo>
                  <a:pt x="1642485" y="484196"/>
                </a:lnTo>
                <a:lnTo>
                  <a:pt x="484196" y="1642485"/>
                </a:lnTo>
                <a:lnTo>
                  <a:pt x="446674" y="1650948"/>
                </a:lnTo>
                <a:lnTo>
                  <a:pt x="385805" y="1662134"/>
                </a:lnTo>
                <a:lnTo>
                  <a:pt x="324131" y="1670921"/>
                </a:lnTo>
                <a:lnTo>
                  <a:pt x="261700" y="1677259"/>
                </a:lnTo>
                <a:lnTo>
                  <a:pt x="198562" y="1681099"/>
                </a:lnTo>
                <a:lnTo>
                  <a:pt x="134767" y="1682389"/>
                </a:lnTo>
                <a:lnTo>
                  <a:pt x="70973" y="1681099"/>
                </a:lnTo>
                <a:lnTo>
                  <a:pt x="7835" y="1677259"/>
                </a:lnTo>
                <a:lnTo>
                  <a:pt x="0" y="1676464"/>
                </a:lnTo>
                <a:close/>
              </a:path>
            </a:pathLst>
          </a:custGeom>
          <a:solidFill>
            <a:srgbClr val="FA982B"/>
          </a:solidFill>
          <a:ln/>
        </p:spPr>
      </p:sp>
      <p:sp>
        <p:nvSpPr>
          <p:cNvPr id="84" name="G2 84"/>
          <p:cNvSpPr/>
          <p:nvPr/>
        </p:nvSpPr>
        <p:spPr>
          <a:xfrm>
            <a:off x="10344244" y="2464860"/>
            <a:ext cx="822688" cy="822688"/>
          </a:xfrm>
          <a:custGeom>
            <a:avLst/>
            <a:gdLst/>
            <a:ahLst/>
            <a:cxnLst/>
            <a:rect l="l" t="t" r="r" b="b"/>
            <a:pathLst>
              <a:path w="1392400" h="1392400">
                <a:moveTo>
                  <a:pt x="1392400" y="0"/>
                </a:moveTo>
                <a:lnTo>
                  <a:pt x="1388196" y="41406"/>
                </a:lnTo>
                <a:lnTo>
                  <a:pt x="1379409" y="103081"/>
                </a:lnTo>
                <a:lnTo>
                  <a:pt x="1368223" y="163949"/>
                </a:lnTo>
                <a:lnTo>
                  <a:pt x="1354688" y="223962"/>
                </a:lnTo>
                <a:lnTo>
                  <a:pt x="1338853" y="283068"/>
                </a:lnTo>
                <a:lnTo>
                  <a:pt x="1320768" y="341220"/>
                </a:lnTo>
                <a:lnTo>
                  <a:pt x="1300483" y="398366"/>
                </a:lnTo>
                <a:lnTo>
                  <a:pt x="1278048" y="454457"/>
                </a:lnTo>
                <a:lnTo>
                  <a:pt x="1253512" y="509443"/>
                </a:lnTo>
                <a:lnTo>
                  <a:pt x="1226926" y="563274"/>
                </a:lnTo>
                <a:lnTo>
                  <a:pt x="1198339" y="615901"/>
                </a:lnTo>
                <a:lnTo>
                  <a:pt x="1167801" y="667274"/>
                </a:lnTo>
                <a:lnTo>
                  <a:pt x="1153922" y="688695"/>
                </a:lnTo>
                <a:lnTo>
                  <a:pt x="688695" y="1153922"/>
                </a:lnTo>
                <a:lnTo>
                  <a:pt x="667274" y="1167801"/>
                </a:lnTo>
                <a:lnTo>
                  <a:pt x="615901" y="1198339"/>
                </a:lnTo>
                <a:lnTo>
                  <a:pt x="563274" y="1226926"/>
                </a:lnTo>
                <a:lnTo>
                  <a:pt x="509443" y="1253512"/>
                </a:lnTo>
                <a:lnTo>
                  <a:pt x="454457" y="1278048"/>
                </a:lnTo>
                <a:lnTo>
                  <a:pt x="398366" y="1300483"/>
                </a:lnTo>
                <a:lnTo>
                  <a:pt x="341220" y="1320768"/>
                </a:lnTo>
                <a:lnTo>
                  <a:pt x="283068" y="1338853"/>
                </a:lnTo>
                <a:lnTo>
                  <a:pt x="223962" y="1354688"/>
                </a:lnTo>
                <a:lnTo>
                  <a:pt x="163949" y="1368223"/>
                </a:lnTo>
                <a:lnTo>
                  <a:pt x="103081" y="1379409"/>
                </a:lnTo>
                <a:lnTo>
                  <a:pt x="41406" y="1388196"/>
                </a:lnTo>
                <a:lnTo>
                  <a:pt x="0" y="1392400"/>
                </a:lnTo>
                <a:close/>
              </a:path>
            </a:pathLst>
          </a:custGeom>
          <a:solidFill>
            <a:srgbClr val="FA9628"/>
          </a:solidFill>
          <a:ln/>
        </p:spPr>
      </p:sp>
      <p:sp>
        <p:nvSpPr>
          <p:cNvPr id="85" name="G2 85"/>
          <p:cNvSpPr/>
          <p:nvPr/>
        </p:nvSpPr>
        <p:spPr>
          <a:xfrm>
            <a:off x="10556658" y="2677273"/>
            <a:ext cx="564115" cy="564115"/>
          </a:xfrm>
          <a:custGeom>
            <a:avLst/>
            <a:gdLst/>
            <a:ahLst/>
            <a:cxnLst/>
            <a:rect l="l" t="t" r="r" b="b"/>
            <a:pathLst>
              <a:path w="954765" h="954765">
                <a:moveTo>
                  <a:pt x="954765" y="0"/>
                </a:moveTo>
                <a:lnTo>
                  <a:pt x="940973" y="38856"/>
                </a:lnTo>
                <a:lnTo>
                  <a:pt x="918538" y="94947"/>
                </a:lnTo>
                <a:lnTo>
                  <a:pt x="894002" y="149933"/>
                </a:lnTo>
                <a:lnTo>
                  <a:pt x="867416" y="203764"/>
                </a:lnTo>
                <a:lnTo>
                  <a:pt x="838829" y="256391"/>
                </a:lnTo>
                <a:lnTo>
                  <a:pt x="808291" y="307764"/>
                </a:lnTo>
                <a:lnTo>
                  <a:pt x="775851" y="357833"/>
                </a:lnTo>
                <a:lnTo>
                  <a:pt x="741560" y="406548"/>
                </a:lnTo>
                <a:lnTo>
                  <a:pt x="705467" y="453859"/>
                </a:lnTo>
                <a:lnTo>
                  <a:pt x="667622" y="499718"/>
                </a:lnTo>
                <a:lnTo>
                  <a:pt x="628075" y="544073"/>
                </a:lnTo>
                <a:lnTo>
                  <a:pt x="586875" y="586875"/>
                </a:lnTo>
                <a:lnTo>
                  <a:pt x="544073" y="628075"/>
                </a:lnTo>
                <a:lnTo>
                  <a:pt x="499718" y="667622"/>
                </a:lnTo>
                <a:lnTo>
                  <a:pt x="453859" y="705467"/>
                </a:lnTo>
                <a:lnTo>
                  <a:pt x="406548" y="741560"/>
                </a:lnTo>
                <a:lnTo>
                  <a:pt x="357833" y="775851"/>
                </a:lnTo>
                <a:lnTo>
                  <a:pt x="307764" y="808291"/>
                </a:lnTo>
                <a:lnTo>
                  <a:pt x="256391" y="838829"/>
                </a:lnTo>
                <a:lnTo>
                  <a:pt x="203764" y="867416"/>
                </a:lnTo>
                <a:lnTo>
                  <a:pt x="149933" y="894002"/>
                </a:lnTo>
                <a:lnTo>
                  <a:pt x="94947" y="918538"/>
                </a:lnTo>
                <a:lnTo>
                  <a:pt x="38856" y="940973"/>
                </a:lnTo>
                <a:lnTo>
                  <a:pt x="0" y="954765"/>
                </a:lnTo>
                <a:close/>
              </a:path>
            </a:pathLst>
          </a:custGeom>
          <a:solidFill>
            <a:srgbClr val="FA9424"/>
          </a:solidFill>
          <a:ln/>
        </p:spPr>
      </p:sp>
      <p:sp>
        <p:nvSpPr>
          <p:cNvPr id="65" name="Text 63"/>
          <p:cNvSpPr/>
          <p:nvPr/>
        </p:nvSpPr>
        <p:spPr>
          <a:xfrm>
            <a:off x="6110935" y="3474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Maps apps</a:t>
            </a:r>
            <a:endParaRPr lang="en-US" sz="2400"/>
          </a:p>
        </p:txBody>
      </p:sp>
      <p:sp>
        <p:nvSpPr>
          <p:cNvPr id="86" name="G2 86"/>
          <p:cNvSpPr/>
          <p:nvPr/>
        </p:nvSpPr>
        <p:spPr>
          <a:xfrm>
            <a:off x="8885225" y="34747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What to watch</a:t>
            </a:r>
            <a:endParaRPr lang="en-US" sz="2400"/>
          </a:p>
        </p:txBody>
      </p:sp>
      <p:sp>
        <p:nvSpPr>
          <p:cNvPr id="66" name="Text 64"/>
          <p:cNvSpPr/>
          <p:nvPr/>
        </p:nvSpPr>
        <p:spPr>
          <a:xfrm>
            <a:off x="6156655" y="3950208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They find the fastest way around traffic.</a:t>
            </a:r>
            <a:endParaRPr lang="en-US" sz="2000"/>
          </a:p>
        </p:txBody>
      </p:sp>
      <p:sp>
        <p:nvSpPr>
          <p:cNvPr id="87" name="G2 87"/>
          <p:cNvSpPr/>
          <p:nvPr/>
        </p:nvSpPr>
        <p:spPr>
          <a:xfrm>
            <a:off x="8930945" y="3950208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Netflix and YouTube suggest shows you might enjoy.</a:t>
            </a:r>
            <a:endParaRPr lang="en-US" sz="2000"/>
          </a:p>
        </p:txBody>
      </p:sp>
      <p:sp>
        <p:nvSpPr>
          <p:cNvPr id="67" name="Text 65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68" name="Shape 66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88" name="G2 88"/>
          <p:cNvSpPr/>
          <p:nvPr/>
        </p:nvSpPr>
        <p:spPr>
          <a:xfrm>
            <a:off x="1021385" y="1463040"/>
            <a:ext cx="1828800" cy="1828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54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🗣️</a:t>
            </a:r>
            <a:endParaRPr lang="en-US" sz="5400"/>
          </a:p>
        </p:txBody>
      </p:sp>
      <p:sp>
        <p:nvSpPr>
          <p:cNvPr id="89" name="G2 89"/>
          <p:cNvSpPr/>
          <p:nvPr/>
        </p:nvSpPr>
        <p:spPr>
          <a:xfrm>
            <a:off x="3794760" y="1463040"/>
            <a:ext cx="1828800" cy="1828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54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📧</a:t>
            </a:r>
            <a:endParaRPr lang="en-US" sz="5400"/>
          </a:p>
        </p:txBody>
      </p:sp>
      <p:sp>
        <p:nvSpPr>
          <p:cNvPr id="90" name="G2 90"/>
          <p:cNvSpPr/>
          <p:nvPr/>
        </p:nvSpPr>
        <p:spPr>
          <a:xfrm>
            <a:off x="6568135" y="1463040"/>
            <a:ext cx="1828800" cy="1828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54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🗺️</a:t>
            </a:r>
            <a:endParaRPr lang="en-US" sz="5400"/>
          </a:p>
        </p:txBody>
      </p:sp>
      <p:sp>
        <p:nvSpPr>
          <p:cNvPr id="91" name="G2 91"/>
          <p:cNvSpPr/>
          <p:nvPr/>
        </p:nvSpPr>
        <p:spPr>
          <a:xfrm>
            <a:off x="9342425" y="1463040"/>
            <a:ext cx="1828800" cy="18288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54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🎬</a:t>
            </a:r>
            <a:endParaRPr lang="en-US" sz="5400"/>
          </a:p>
        </p:txBody>
      </p:sp>
      <p:sp>
        <p:nvSpPr>
          <p:cNvPr id="92" name="G2 92"/>
          <p:cNvSpPr/>
          <p:nvPr/>
        </p:nvSpPr>
        <p:spPr>
          <a:xfrm>
            <a:off x="914400" y="411480"/>
            <a:ext cx="10360152" cy="7772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 Already Use AI</a:t>
            </a:r>
            <a:endParaRPr lang="en-US" sz="4000"/>
          </a:p>
        </p:txBody>
      </p:sp>
      <p:sp>
        <p:nvSpPr>
          <p:cNvPr id="93" name="G2 93"/>
          <p:cNvSpPr/>
          <p:nvPr/>
        </p:nvSpPr>
        <p:spPr>
          <a:xfrm>
            <a:off x="914400" y="525780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You’ve been using AI for years. Now you get to use it on purpose.</a:t>
            </a:r>
            <a:endParaRPr lang="en-US" sz="2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55848" y="-1759306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786738" y="3945636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635740" y="520294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548640"/>
            <a:ext cx="962863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Who’s Here Today?</a:t>
            </a:r>
            <a:endParaRPr lang="en-US" sz="4000"/>
          </a:p>
        </p:txBody>
      </p:sp>
      <p:sp>
        <p:nvSpPr>
          <p:cNvPr id="6" name="Text 4"/>
          <p:cNvSpPr/>
          <p:nvPr/>
        </p:nvSpPr>
        <p:spPr>
          <a:xfrm>
            <a:off x="1280160" y="1280160"/>
            <a:ext cx="9628632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Raise your hand if this sounds like you. Every answer is the right answer here.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1281074" y="2068373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8" name="Shape 6"/>
          <p:cNvSpPr/>
          <p:nvPr/>
        </p:nvSpPr>
        <p:spPr>
          <a:xfrm>
            <a:off x="1281074" y="221960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587"/>
          </a:solidFill>
          <a:ln/>
        </p:spPr>
      </p:sp>
      <p:sp>
        <p:nvSpPr>
          <p:cNvPr id="9" name="Shape 7"/>
          <p:cNvSpPr/>
          <p:nvPr/>
        </p:nvSpPr>
        <p:spPr>
          <a:xfrm>
            <a:off x="1281074" y="237083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281"/>
          </a:solidFill>
          <a:ln/>
        </p:spPr>
      </p:sp>
      <p:sp>
        <p:nvSpPr>
          <p:cNvPr id="10" name="Shape 8"/>
          <p:cNvSpPr/>
          <p:nvPr/>
        </p:nvSpPr>
        <p:spPr>
          <a:xfrm>
            <a:off x="1281074" y="252206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11" name="Shape 9"/>
          <p:cNvSpPr/>
          <p:nvPr/>
        </p:nvSpPr>
        <p:spPr>
          <a:xfrm>
            <a:off x="1281074" y="267329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D76"/>
          </a:solidFill>
          <a:ln/>
        </p:spPr>
      </p:sp>
      <p:sp>
        <p:nvSpPr>
          <p:cNvPr id="12" name="Shape 10"/>
          <p:cNvSpPr/>
          <p:nvPr/>
        </p:nvSpPr>
        <p:spPr>
          <a:xfrm>
            <a:off x="1281074" y="2824531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A71"/>
          </a:solidFill>
          <a:ln/>
        </p:spPr>
      </p:sp>
      <p:sp>
        <p:nvSpPr>
          <p:cNvPr id="13" name="Shape 11"/>
          <p:cNvSpPr/>
          <p:nvPr/>
        </p:nvSpPr>
        <p:spPr>
          <a:xfrm>
            <a:off x="1281074" y="297576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76C"/>
          </a:solidFill>
          <a:ln/>
        </p:spPr>
      </p:sp>
      <p:sp>
        <p:nvSpPr>
          <p:cNvPr id="14" name="Shape 12"/>
          <p:cNvSpPr/>
          <p:nvPr/>
        </p:nvSpPr>
        <p:spPr>
          <a:xfrm>
            <a:off x="1281074" y="312699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566"/>
          </a:solidFill>
          <a:ln/>
        </p:spPr>
      </p:sp>
      <p:sp>
        <p:nvSpPr>
          <p:cNvPr id="15" name="Shape 13"/>
          <p:cNvSpPr/>
          <p:nvPr/>
        </p:nvSpPr>
        <p:spPr>
          <a:xfrm>
            <a:off x="1281074" y="327822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261"/>
          </a:solidFill>
          <a:ln/>
        </p:spPr>
      </p:sp>
      <p:sp>
        <p:nvSpPr>
          <p:cNvPr id="16" name="Shape 14"/>
          <p:cNvSpPr/>
          <p:nvPr/>
        </p:nvSpPr>
        <p:spPr>
          <a:xfrm>
            <a:off x="1281074" y="342945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F5B"/>
          </a:solidFill>
          <a:ln/>
        </p:spPr>
      </p:sp>
      <p:sp>
        <p:nvSpPr>
          <p:cNvPr id="17" name="Shape 15"/>
          <p:cNvSpPr/>
          <p:nvPr/>
        </p:nvSpPr>
        <p:spPr>
          <a:xfrm>
            <a:off x="1281074" y="358068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C56"/>
          </a:solidFill>
          <a:ln/>
        </p:spPr>
      </p:sp>
      <p:sp>
        <p:nvSpPr>
          <p:cNvPr id="18" name="Shape 16"/>
          <p:cNvSpPr/>
          <p:nvPr/>
        </p:nvSpPr>
        <p:spPr>
          <a:xfrm>
            <a:off x="1281074" y="3731920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A50"/>
          </a:solidFill>
          <a:ln/>
        </p:spPr>
      </p:sp>
      <p:sp>
        <p:nvSpPr>
          <p:cNvPr id="19" name="Shape 17"/>
          <p:cNvSpPr/>
          <p:nvPr/>
        </p:nvSpPr>
        <p:spPr>
          <a:xfrm>
            <a:off x="1281074" y="388315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74B"/>
          </a:solidFill>
          <a:ln/>
        </p:spPr>
      </p:sp>
      <p:sp>
        <p:nvSpPr>
          <p:cNvPr id="20" name="Shape 18"/>
          <p:cNvSpPr/>
          <p:nvPr/>
        </p:nvSpPr>
        <p:spPr>
          <a:xfrm>
            <a:off x="1281074" y="403438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446"/>
          </a:solidFill>
          <a:ln/>
        </p:spPr>
      </p:sp>
      <p:sp>
        <p:nvSpPr>
          <p:cNvPr id="21" name="Shape 19"/>
          <p:cNvSpPr/>
          <p:nvPr/>
        </p:nvSpPr>
        <p:spPr>
          <a:xfrm>
            <a:off x="1281074" y="4185615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140"/>
          </a:solidFill>
          <a:ln/>
        </p:spPr>
      </p:sp>
      <p:sp>
        <p:nvSpPr>
          <p:cNvPr id="22" name="Shape 20"/>
          <p:cNvSpPr/>
          <p:nvPr/>
        </p:nvSpPr>
        <p:spPr>
          <a:xfrm>
            <a:off x="1281074" y="433684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9F3B"/>
          </a:solidFill>
          <a:ln/>
        </p:spPr>
      </p:sp>
      <p:sp>
        <p:nvSpPr>
          <p:cNvPr id="23" name="Shape 21"/>
          <p:cNvSpPr/>
          <p:nvPr/>
        </p:nvSpPr>
        <p:spPr>
          <a:xfrm>
            <a:off x="1281074" y="448807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A9C35"/>
          </a:solidFill>
          <a:ln/>
        </p:spPr>
      </p:sp>
      <p:sp>
        <p:nvSpPr>
          <p:cNvPr id="24" name="Shape 22"/>
          <p:cNvSpPr/>
          <p:nvPr/>
        </p:nvSpPr>
        <p:spPr>
          <a:xfrm>
            <a:off x="1281074" y="4639310"/>
            <a:ext cx="2722169" cy="151232"/>
          </a:xfrm>
          <a:custGeom>
            <a:avLst/>
            <a:gdLst/>
            <a:ahLst/>
            <a:cxnLst/>
            <a:rect l="l" t="t" r="r" b="b"/>
            <a:pathLst>
              <a:path w="2722169" h="151232">
                <a:moveTo>
                  <a:pt x="0" y="0"/>
                </a:moveTo>
                <a:lnTo>
                  <a:pt x="2722169" y="0"/>
                </a:lnTo>
                <a:lnTo>
                  <a:pt x="2722169" y="151232"/>
                </a:lnTo>
                <a:lnTo>
                  <a:pt x="0" y="151232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25" name="Text 23"/>
          <p:cNvSpPr/>
          <p:nvPr/>
        </p:nvSpPr>
        <p:spPr>
          <a:xfrm>
            <a:off x="1281074" y="2331720"/>
            <a:ext cx="2722168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✋</a:t>
            </a:r>
            <a:endParaRPr lang="en-US" sz="8000"/>
          </a:p>
        </p:txBody>
      </p:sp>
      <p:sp>
        <p:nvSpPr>
          <p:cNvPr id="26" name="Text 24"/>
          <p:cNvSpPr/>
          <p:nvPr/>
        </p:nvSpPr>
        <p:spPr>
          <a:xfrm>
            <a:off x="1143914" y="4937760"/>
            <a:ext cx="29964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Tried ChatGPT or another chatbot</a:t>
            </a:r>
            <a:endParaRPr lang="en-US" sz="2000"/>
          </a:p>
        </p:txBody>
      </p:sp>
      <p:sp>
        <p:nvSpPr>
          <p:cNvPr id="27" name="Shape 25"/>
          <p:cNvSpPr/>
          <p:nvPr/>
        </p:nvSpPr>
        <p:spPr>
          <a:xfrm>
            <a:off x="4732934" y="2068373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28" name="Shape 26"/>
          <p:cNvSpPr/>
          <p:nvPr/>
        </p:nvSpPr>
        <p:spPr>
          <a:xfrm>
            <a:off x="4732934" y="221960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587"/>
          </a:solidFill>
          <a:ln/>
        </p:spPr>
      </p:sp>
      <p:sp>
        <p:nvSpPr>
          <p:cNvPr id="29" name="Shape 27"/>
          <p:cNvSpPr/>
          <p:nvPr/>
        </p:nvSpPr>
        <p:spPr>
          <a:xfrm>
            <a:off x="4732934" y="237083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281"/>
          </a:solidFill>
          <a:ln/>
        </p:spPr>
      </p:sp>
      <p:sp>
        <p:nvSpPr>
          <p:cNvPr id="30" name="Shape 28"/>
          <p:cNvSpPr/>
          <p:nvPr/>
        </p:nvSpPr>
        <p:spPr>
          <a:xfrm>
            <a:off x="4732934" y="252206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31" name="Shape 29"/>
          <p:cNvSpPr/>
          <p:nvPr/>
        </p:nvSpPr>
        <p:spPr>
          <a:xfrm>
            <a:off x="4732934" y="267329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D76"/>
          </a:solidFill>
          <a:ln/>
        </p:spPr>
      </p:sp>
      <p:sp>
        <p:nvSpPr>
          <p:cNvPr id="32" name="Shape 30"/>
          <p:cNvSpPr/>
          <p:nvPr/>
        </p:nvSpPr>
        <p:spPr>
          <a:xfrm>
            <a:off x="4732934" y="2824531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A71"/>
          </a:solidFill>
          <a:ln/>
        </p:spPr>
      </p:sp>
      <p:sp>
        <p:nvSpPr>
          <p:cNvPr id="33" name="Shape 31"/>
          <p:cNvSpPr/>
          <p:nvPr/>
        </p:nvSpPr>
        <p:spPr>
          <a:xfrm>
            <a:off x="4732934" y="297576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76C"/>
          </a:solidFill>
          <a:ln/>
        </p:spPr>
      </p:sp>
      <p:sp>
        <p:nvSpPr>
          <p:cNvPr id="34" name="Shape 32"/>
          <p:cNvSpPr/>
          <p:nvPr/>
        </p:nvSpPr>
        <p:spPr>
          <a:xfrm>
            <a:off x="4732934" y="312699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566"/>
          </a:solidFill>
          <a:ln/>
        </p:spPr>
      </p:sp>
      <p:sp>
        <p:nvSpPr>
          <p:cNvPr id="35" name="Shape 33"/>
          <p:cNvSpPr/>
          <p:nvPr/>
        </p:nvSpPr>
        <p:spPr>
          <a:xfrm>
            <a:off x="4732934" y="327822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261"/>
          </a:solidFill>
          <a:ln/>
        </p:spPr>
      </p:sp>
      <p:sp>
        <p:nvSpPr>
          <p:cNvPr id="36" name="Shape 34"/>
          <p:cNvSpPr/>
          <p:nvPr/>
        </p:nvSpPr>
        <p:spPr>
          <a:xfrm>
            <a:off x="4732934" y="342945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F5B"/>
          </a:solidFill>
          <a:ln/>
        </p:spPr>
      </p:sp>
      <p:sp>
        <p:nvSpPr>
          <p:cNvPr id="37" name="Shape 35"/>
          <p:cNvSpPr/>
          <p:nvPr/>
        </p:nvSpPr>
        <p:spPr>
          <a:xfrm>
            <a:off x="4732934" y="358068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C56"/>
          </a:solidFill>
          <a:ln/>
        </p:spPr>
      </p:sp>
      <p:sp>
        <p:nvSpPr>
          <p:cNvPr id="38" name="Shape 36"/>
          <p:cNvSpPr/>
          <p:nvPr/>
        </p:nvSpPr>
        <p:spPr>
          <a:xfrm>
            <a:off x="4732934" y="3731920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A50"/>
          </a:solidFill>
          <a:ln/>
        </p:spPr>
      </p:sp>
      <p:sp>
        <p:nvSpPr>
          <p:cNvPr id="39" name="Shape 37"/>
          <p:cNvSpPr/>
          <p:nvPr/>
        </p:nvSpPr>
        <p:spPr>
          <a:xfrm>
            <a:off x="4732934" y="388315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74B"/>
          </a:solidFill>
          <a:ln/>
        </p:spPr>
      </p:sp>
      <p:sp>
        <p:nvSpPr>
          <p:cNvPr id="40" name="Shape 38"/>
          <p:cNvSpPr/>
          <p:nvPr/>
        </p:nvSpPr>
        <p:spPr>
          <a:xfrm>
            <a:off x="4732934" y="403438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446"/>
          </a:solidFill>
          <a:ln/>
        </p:spPr>
      </p:sp>
      <p:sp>
        <p:nvSpPr>
          <p:cNvPr id="41" name="Shape 39"/>
          <p:cNvSpPr/>
          <p:nvPr/>
        </p:nvSpPr>
        <p:spPr>
          <a:xfrm>
            <a:off x="4732934" y="4185615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140"/>
          </a:solidFill>
          <a:ln/>
        </p:spPr>
      </p:sp>
      <p:sp>
        <p:nvSpPr>
          <p:cNvPr id="42" name="Shape 40"/>
          <p:cNvSpPr/>
          <p:nvPr/>
        </p:nvSpPr>
        <p:spPr>
          <a:xfrm>
            <a:off x="4732934" y="433684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9F3B"/>
          </a:solidFill>
          <a:ln/>
        </p:spPr>
      </p:sp>
      <p:sp>
        <p:nvSpPr>
          <p:cNvPr id="43" name="Shape 41"/>
          <p:cNvSpPr/>
          <p:nvPr/>
        </p:nvSpPr>
        <p:spPr>
          <a:xfrm>
            <a:off x="4732934" y="448807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A9C35"/>
          </a:solidFill>
          <a:ln/>
        </p:spPr>
      </p:sp>
      <p:sp>
        <p:nvSpPr>
          <p:cNvPr id="44" name="Shape 42"/>
          <p:cNvSpPr/>
          <p:nvPr/>
        </p:nvSpPr>
        <p:spPr>
          <a:xfrm>
            <a:off x="4732934" y="4639310"/>
            <a:ext cx="2722169" cy="151232"/>
          </a:xfrm>
          <a:custGeom>
            <a:avLst/>
            <a:gdLst/>
            <a:ahLst/>
            <a:cxnLst/>
            <a:rect l="l" t="t" r="r" b="b"/>
            <a:pathLst>
              <a:path w="2722169" h="151232">
                <a:moveTo>
                  <a:pt x="0" y="0"/>
                </a:moveTo>
                <a:lnTo>
                  <a:pt x="2722169" y="0"/>
                </a:lnTo>
                <a:lnTo>
                  <a:pt x="2722169" y="151232"/>
                </a:lnTo>
                <a:lnTo>
                  <a:pt x="0" y="151232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45" name="Text 43"/>
          <p:cNvSpPr/>
          <p:nvPr/>
        </p:nvSpPr>
        <p:spPr>
          <a:xfrm>
            <a:off x="4732934" y="2331720"/>
            <a:ext cx="2722168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✋</a:t>
            </a:r>
            <a:endParaRPr lang="en-US" sz="8000"/>
          </a:p>
        </p:txBody>
      </p:sp>
      <p:sp>
        <p:nvSpPr>
          <p:cNvPr id="46" name="Text 44"/>
          <p:cNvSpPr/>
          <p:nvPr/>
        </p:nvSpPr>
        <p:spPr>
          <a:xfrm>
            <a:off x="4595774" y="4937760"/>
            <a:ext cx="29964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Used Siri, Alexa, or Google Assistant</a:t>
            </a:r>
            <a:endParaRPr lang="en-US" sz="2000"/>
          </a:p>
        </p:txBody>
      </p:sp>
      <p:sp>
        <p:nvSpPr>
          <p:cNvPr id="47" name="Shape 45"/>
          <p:cNvSpPr/>
          <p:nvPr/>
        </p:nvSpPr>
        <p:spPr>
          <a:xfrm>
            <a:off x="8184794" y="2068373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48" name="Shape 46"/>
          <p:cNvSpPr/>
          <p:nvPr/>
        </p:nvSpPr>
        <p:spPr>
          <a:xfrm>
            <a:off x="8184794" y="221960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FC587"/>
          </a:solidFill>
          <a:ln/>
        </p:spPr>
      </p:sp>
      <p:sp>
        <p:nvSpPr>
          <p:cNvPr id="49" name="Shape 47"/>
          <p:cNvSpPr/>
          <p:nvPr/>
        </p:nvSpPr>
        <p:spPr>
          <a:xfrm>
            <a:off x="8184794" y="237083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281"/>
          </a:solidFill>
          <a:ln/>
        </p:spPr>
      </p:sp>
      <p:sp>
        <p:nvSpPr>
          <p:cNvPr id="50" name="Shape 48"/>
          <p:cNvSpPr/>
          <p:nvPr/>
        </p:nvSpPr>
        <p:spPr>
          <a:xfrm>
            <a:off x="8184794" y="252206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51" name="Shape 49"/>
          <p:cNvSpPr/>
          <p:nvPr/>
        </p:nvSpPr>
        <p:spPr>
          <a:xfrm>
            <a:off x="8184794" y="267329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D76"/>
          </a:solidFill>
          <a:ln/>
        </p:spPr>
      </p:sp>
      <p:sp>
        <p:nvSpPr>
          <p:cNvPr id="52" name="Shape 50"/>
          <p:cNvSpPr/>
          <p:nvPr/>
        </p:nvSpPr>
        <p:spPr>
          <a:xfrm>
            <a:off x="8184794" y="2824531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EBA71"/>
          </a:solidFill>
          <a:ln/>
        </p:spPr>
      </p:sp>
      <p:sp>
        <p:nvSpPr>
          <p:cNvPr id="53" name="Shape 51"/>
          <p:cNvSpPr/>
          <p:nvPr/>
        </p:nvSpPr>
        <p:spPr>
          <a:xfrm>
            <a:off x="8184794" y="297576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76C"/>
          </a:solidFill>
          <a:ln/>
        </p:spPr>
      </p:sp>
      <p:sp>
        <p:nvSpPr>
          <p:cNvPr id="54" name="Shape 52"/>
          <p:cNvSpPr/>
          <p:nvPr/>
        </p:nvSpPr>
        <p:spPr>
          <a:xfrm>
            <a:off x="8184794" y="312699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566"/>
          </a:solidFill>
          <a:ln/>
        </p:spPr>
      </p:sp>
      <p:sp>
        <p:nvSpPr>
          <p:cNvPr id="55" name="Shape 53"/>
          <p:cNvSpPr/>
          <p:nvPr/>
        </p:nvSpPr>
        <p:spPr>
          <a:xfrm>
            <a:off x="8184794" y="3278226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DB261"/>
          </a:solidFill>
          <a:ln/>
        </p:spPr>
      </p:sp>
      <p:sp>
        <p:nvSpPr>
          <p:cNvPr id="56" name="Shape 54"/>
          <p:cNvSpPr/>
          <p:nvPr/>
        </p:nvSpPr>
        <p:spPr>
          <a:xfrm>
            <a:off x="8184794" y="342945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F5B"/>
          </a:solidFill>
          <a:ln/>
        </p:spPr>
      </p:sp>
      <p:sp>
        <p:nvSpPr>
          <p:cNvPr id="57" name="Shape 55"/>
          <p:cNvSpPr/>
          <p:nvPr/>
        </p:nvSpPr>
        <p:spPr>
          <a:xfrm>
            <a:off x="8184794" y="3580689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C56"/>
          </a:solidFill>
          <a:ln/>
        </p:spPr>
      </p:sp>
      <p:sp>
        <p:nvSpPr>
          <p:cNvPr id="58" name="Shape 56"/>
          <p:cNvSpPr/>
          <p:nvPr/>
        </p:nvSpPr>
        <p:spPr>
          <a:xfrm>
            <a:off x="8184794" y="3731920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CAA50"/>
          </a:solidFill>
          <a:ln/>
        </p:spPr>
      </p:sp>
      <p:sp>
        <p:nvSpPr>
          <p:cNvPr id="59" name="Shape 57"/>
          <p:cNvSpPr/>
          <p:nvPr/>
        </p:nvSpPr>
        <p:spPr>
          <a:xfrm>
            <a:off x="8184794" y="3883152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74B"/>
          </a:solidFill>
          <a:ln/>
        </p:spPr>
      </p:sp>
      <p:sp>
        <p:nvSpPr>
          <p:cNvPr id="60" name="Shape 58"/>
          <p:cNvSpPr/>
          <p:nvPr/>
        </p:nvSpPr>
        <p:spPr>
          <a:xfrm>
            <a:off x="8184794" y="4034384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446"/>
          </a:solidFill>
          <a:ln/>
        </p:spPr>
      </p:sp>
      <p:sp>
        <p:nvSpPr>
          <p:cNvPr id="61" name="Shape 59"/>
          <p:cNvSpPr/>
          <p:nvPr/>
        </p:nvSpPr>
        <p:spPr>
          <a:xfrm>
            <a:off x="8184794" y="4185615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A140"/>
          </a:solidFill>
          <a:ln/>
        </p:spPr>
      </p:sp>
      <p:sp>
        <p:nvSpPr>
          <p:cNvPr id="62" name="Shape 60"/>
          <p:cNvSpPr/>
          <p:nvPr/>
        </p:nvSpPr>
        <p:spPr>
          <a:xfrm>
            <a:off x="8184794" y="4336847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B9F3B"/>
          </a:solidFill>
          <a:ln/>
        </p:spPr>
      </p:sp>
      <p:sp>
        <p:nvSpPr>
          <p:cNvPr id="63" name="Shape 61"/>
          <p:cNvSpPr/>
          <p:nvPr/>
        </p:nvSpPr>
        <p:spPr>
          <a:xfrm>
            <a:off x="8184794" y="4488078"/>
            <a:ext cx="2722169" cy="241971"/>
          </a:xfrm>
          <a:custGeom>
            <a:avLst/>
            <a:gdLst/>
            <a:ahLst/>
            <a:cxnLst/>
            <a:rect l="l" t="t" r="r" b="b"/>
            <a:pathLst>
              <a:path w="2722169" h="241971">
                <a:moveTo>
                  <a:pt x="0" y="241971"/>
                </a:moveTo>
                <a:lnTo>
                  <a:pt x="0" y="0"/>
                </a:lnTo>
                <a:lnTo>
                  <a:pt x="2722169" y="0"/>
                </a:lnTo>
                <a:lnTo>
                  <a:pt x="2722169" y="241971"/>
                </a:lnTo>
                <a:close/>
              </a:path>
            </a:pathLst>
          </a:custGeom>
          <a:solidFill>
            <a:srgbClr val="FA9C35"/>
          </a:solidFill>
          <a:ln/>
        </p:spPr>
      </p:sp>
      <p:sp>
        <p:nvSpPr>
          <p:cNvPr id="64" name="Shape 62"/>
          <p:cNvSpPr/>
          <p:nvPr/>
        </p:nvSpPr>
        <p:spPr>
          <a:xfrm>
            <a:off x="8184794" y="4639310"/>
            <a:ext cx="2722169" cy="151232"/>
          </a:xfrm>
          <a:custGeom>
            <a:avLst/>
            <a:gdLst/>
            <a:ahLst/>
            <a:cxnLst/>
            <a:rect l="l" t="t" r="r" b="b"/>
            <a:pathLst>
              <a:path w="2722169" h="151232">
                <a:moveTo>
                  <a:pt x="0" y="0"/>
                </a:moveTo>
                <a:lnTo>
                  <a:pt x="2722169" y="0"/>
                </a:lnTo>
                <a:lnTo>
                  <a:pt x="2722169" y="151232"/>
                </a:lnTo>
                <a:lnTo>
                  <a:pt x="0" y="151232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65" name="Text 63"/>
          <p:cNvSpPr/>
          <p:nvPr/>
        </p:nvSpPr>
        <p:spPr>
          <a:xfrm>
            <a:off x="8184794" y="2331720"/>
            <a:ext cx="2722168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✋</a:t>
            </a:r>
            <a:endParaRPr lang="en-US" sz="8000"/>
          </a:p>
        </p:txBody>
      </p:sp>
      <p:sp>
        <p:nvSpPr>
          <p:cNvPr id="66" name="Text 64"/>
          <p:cNvSpPr/>
          <p:nvPr/>
        </p:nvSpPr>
        <p:spPr>
          <a:xfrm>
            <a:off x="8047634" y="4937760"/>
            <a:ext cx="29964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Brand new to all of this</a:t>
            </a:r>
            <a:endParaRPr lang="en-US" sz="2000"/>
          </a:p>
        </p:txBody>
      </p:sp>
      <p:sp>
        <p:nvSpPr>
          <p:cNvPr id="67" name="Text 65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68" name="Shape 66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91456" y="-1141171"/>
            <a:ext cx="2751430" cy="275143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240219" y="3692347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887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1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Let’s try it together</a:t>
            </a:r>
            <a:endParaRPr lang="en-US" sz="1800"/>
          </a:p>
        </p:txBody>
      </p:sp>
      <p:sp>
        <p:nvSpPr>
          <p:cNvPr id="5" name="Text 3"/>
          <p:cNvSpPr/>
          <p:nvPr/>
        </p:nvSpPr>
        <p:spPr>
          <a:xfrm>
            <a:off x="914400" y="1554480"/>
            <a:ext cx="4023360" cy="7315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Live Demo</a:t>
            </a:r>
            <a:endParaRPr lang="en-US" sz="4000"/>
          </a:p>
        </p:txBody>
      </p:sp>
      <p:sp>
        <p:nvSpPr>
          <p:cNvPr id="6" name="Text 4"/>
          <p:cNvSpPr/>
          <p:nvPr/>
        </p:nvSpPr>
        <p:spPr>
          <a:xfrm>
            <a:off x="914400" y="2514600"/>
            <a:ext cx="4114800" cy="32918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Same chatbot.</a:t>
            </a:r>
            <a:endParaRPr lang="en-US" sz="2600"/>
          </a:p>
          <a:p>
            <a:pPr marL="0" indent="0">
              <a:lnSpc>
                <a:spcPct val="105000"/>
              </a:lnSpc>
              <a:spcAft>
                <a:spcPts val="1800"/>
              </a:spcAft>
              <a:buNone/>
            </a:pPr>
            <a:r>
              <a:rPr lang="en-US" sz="2600" dirty="0" b="1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Better question, better answer.</a:t>
            </a:r>
            <a:endParaRPr lang="en-US" sz="2600"/>
          </a:p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Watch what changes when we add who it’s for, what they love, and how long it should be.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5440680" y="685800"/>
            <a:ext cx="2606040" cy="4983480"/>
          </a:xfrm>
          <a:prstGeom prst="roundRect">
            <a:avLst>
              <a:gd name="adj" fmla="val 11847"/>
            </a:avLst>
          </a:prstGeom>
          <a:solidFill>
            <a:srgbClr val="282F3D"/>
          </a:solidFill>
          <a:ln/>
        </p:spPr>
      </p:sp>
      <p:sp>
        <p:nvSpPr>
          <p:cNvPr id="10" name="Shape 8"/>
          <p:cNvSpPr/>
          <p:nvPr/>
        </p:nvSpPr>
        <p:spPr>
          <a:xfrm>
            <a:off x="8458200" y="685800"/>
            <a:ext cx="2606040" cy="4983480"/>
          </a:xfrm>
          <a:prstGeom prst="roundRect">
            <a:avLst>
              <a:gd name="adj" fmla="val 13307"/>
            </a:avLst>
          </a:prstGeom>
          <a:solidFill>
            <a:srgbClr val="282F3D"/>
          </a:solidFill>
          <a:ln/>
        </p:spPr>
      </p:sp>
      <p:sp>
        <p:nvSpPr>
          <p:cNvPr id="11" name="Text 9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13" name="G2 13"/>
          <p:cNvSpPr/>
          <p:nvPr/>
        </p:nvSpPr>
        <p:spPr>
          <a:xfrm>
            <a:off x="5440680" y="9144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FFB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Basic</a:t>
            </a:r>
            <a:endParaRPr lang="en-US" sz="2400"/>
          </a:p>
        </p:txBody>
      </p:sp>
      <p:sp>
        <p:nvSpPr>
          <p:cNvPr id="14" name="G2 14"/>
          <p:cNvSpPr/>
          <p:nvPr/>
        </p:nvSpPr>
        <p:spPr>
          <a:xfrm>
            <a:off x="5623560" y="1508760"/>
            <a:ext cx="2240280" cy="868680"/>
          </a:xfrm>
          <a:prstGeom prst="roundRect">
            <a:avLst>
              <a:gd name="adj" fmla="val 11847"/>
            </a:avLst>
          </a:prstGeom>
          <a:solidFill>
            <a:srgbClr val="FFFFFF"/>
          </a:solidFill>
          <a:ln/>
        </p:spPr>
      </p:sp>
      <p:sp>
        <p:nvSpPr>
          <p:cNvPr id="15" name="G2 15"/>
          <p:cNvSpPr/>
          <p:nvPr/>
        </p:nvSpPr>
        <p:spPr>
          <a:xfrm>
            <a:off x="5715000" y="1554480"/>
            <a:ext cx="2057400" cy="77724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Write a birthday message.</a:t>
            </a:r>
            <a:endParaRPr lang="en-US" sz="1800"/>
          </a:p>
        </p:txBody>
      </p:sp>
      <p:sp>
        <p:nvSpPr>
          <p:cNvPr id="16" name="G2 16"/>
          <p:cNvSpPr/>
          <p:nvPr/>
        </p:nvSpPr>
        <p:spPr>
          <a:xfrm>
            <a:off x="5623560" y="4754880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generic card anyone could get</a:t>
            </a:r>
            <a:endParaRPr lang="en-US" sz="1800"/>
          </a:p>
        </p:txBody>
      </p:sp>
      <p:sp>
        <p:nvSpPr>
          <p:cNvPr id="17" name="G2 17"/>
          <p:cNvSpPr/>
          <p:nvPr/>
        </p:nvSpPr>
        <p:spPr>
          <a:xfrm>
            <a:off x="8458200" y="9144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400" b="1" dirty="0">
                <a:solidFill>
                  <a:srgbClr val="FFB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Better</a:t>
            </a:r>
            <a:endParaRPr lang="en-US" sz="2400"/>
          </a:p>
        </p:txBody>
      </p:sp>
      <p:sp>
        <p:nvSpPr>
          <p:cNvPr id="18" name="G2 18"/>
          <p:cNvSpPr/>
          <p:nvPr/>
        </p:nvSpPr>
        <p:spPr>
          <a:xfrm>
            <a:off x="8641080" y="1508760"/>
            <a:ext cx="2240280" cy="3246120"/>
          </a:xfrm>
          <a:prstGeom prst="roundRect">
            <a:avLst>
              <a:gd name="adj" fmla="val 13307"/>
            </a:avLst>
          </a:prstGeom>
          <a:solidFill>
            <a:srgbClr val="FFFFFF"/>
          </a:solidFill>
          <a:ln/>
        </p:spPr>
      </p:sp>
      <p:sp>
        <p:nvSpPr>
          <p:cNvPr id="19" name="G2 19"/>
          <p:cNvSpPr/>
          <p:nvPr/>
        </p:nvSpPr>
        <p:spPr>
          <a:xfrm>
            <a:off x="8732520" y="1554480"/>
            <a:ext cx="2057400" cy="315468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Write a warm, funny birthday message for my granddaughter Emma, who’s turning 10 and loves horses. Keep it short enough for a card.</a:t>
            </a:r>
            <a:endParaRPr lang="en-US" sz="1800"/>
          </a:p>
        </p:txBody>
      </p:sp>
      <p:sp>
        <p:nvSpPr>
          <p:cNvPr id="20" name="G2 20"/>
          <p:cNvSpPr/>
          <p:nvPr/>
        </p:nvSpPr>
        <p:spPr>
          <a:xfrm>
            <a:off x="8641080" y="4754880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Personal, warm, and card-sized</a:t>
            </a:r>
            <a:endParaRPr lang="en-US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525926" y="-3178454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94546" y="-1347826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411480"/>
            <a:ext cx="10360152" cy="7315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at Work</a:t>
            </a:r>
            <a:endParaRPr lang="en-US" sz="4000"/>
          </a:p>
        </p:txBody>
      </p:sp>
      <p:sp>
        <p:nvSpPr>
          <p:cNvPr id="5" name="Text 3"/>
          <p:cNvSpPr/>
          <p:nvPr/>
        </p:nvSpPr>
        <p:spPr>
          <a:xfrm>
            <a:off x="914400" y="1115568"/>
            <a:ext cx="10360152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handy helper for small businesses and the trades</a:t>
            </a:r>
            <a:endParaRPr lang="en-US" sz="2000"/>
          </a:p>
        </p:txBody>
      </p:sp>
      <p:sp>
        <p:nvSpPr>
          <p:cNvPr id="6" name="Shape 4"/>
          <p:cNvSpPr/>
          <p:nvPr/>
        </p:nvSpPr>
        <p:spPr>
          <a:xfrm>
            <a:off x="1524305" y="1783080"/>
            <a:ext cx="1051560" cy="1051560"/>
          </a:xfrm>
          <a:prstGeom prst="ellipse">
            <a:avLst/>
          </a:prstGeom>
          <a:solidFill>
            <a:srgbClr val="AEBFDD">
              <a:alpha val="20000"/>
            </a:srgbClr>
          </a:solidFill>
          <a:ln/>
        </p:spPr>
      </p:sp>
      <p:sp>
        <p:nvSpPr>
          <p:cNvPr id="24" name="G2 24"/>
          <p:cNvSpPr/>
          <p:nvPr/>
        </p:nvSpPr>
        <p:spPr>
          <a:xfrm>
            <a:off x="1249985" y="1965960"/>
            <a:ext cx="1097280" cy="9144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📧</a:t>
            </a:r>
            <a:endParaRPr lang="en-US" sz="4800"/>
          </a:p>
        </p:txBody>
      </p:sp>
      <p:sp>
        <p:nvSpPr>
          <p:cNvPr id="8" name="Text 6"/>
          <p:cNvSpPr/>
          <p:nvPr/>
        </p:nvSpPr>
        <p:spPr>
          <a:xfrm>
            <a:off x="518465" y="3108960"/>
            <a:ext cx="2834640" cy="45720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Emails</a:t>
            </a:r>
            <a:endParaRPr lang="en-US" sz="2200"/>
          </a:p>
        </p:txBody>
      </p:sp>
      <p:sp>
        <p:nvSpPr>
          <p:cNvPr id="9" name="Text 7"/>
          <p:cNvSpPr/>
          <p:nvPr/>
        </p:nvSpPr>
        <p:spPr>
          <a:xfrm>
            <a:off x="609905" y="3584448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Draft a polite reply to a customer in seconds.</a:t>
            </a:r>
            <a:endParaRPr lang="en-US" sz="2000"/>
          </a:p>
        </p:txBody>
      </p:sp>
      <p:sp>
        <p:nvSpPr>
          <p:cNvPr id="10" name="Shape 8"/>
          <p:cNvSpPr/>
          <p:nvPr/>
        </p:nvSpPr>
        <p:spPr>
          <a:xfrm>
            <a:off x="4297680" y="1783080"/>
            <a:ext cx="1051560" cy="1051560"/>
          </a:xfrm>
          <a:prstGeom prst="ellipse">
            <a:avLst/>
          </a:prstGeom>
          <a:solidFill>
            <a:srgbClr val="AEBFDD">
              <a:alpha val="20000"/>
            </a:srgbClr>
          </a:solidFill>
          <a:ln/>
        </p:spPr>
      </p:sp>
      <p:sp>
        <p:nvSpPr>
          <p:cNvPr id="25" name="G2 25"/>
          <p:cNvSpPr/>
          <p:nvPr/>
        </p:nvSpPr>
        <p:spPr>
          <a:xfrm>
            <a:off x="4023360" y="1965960"/>
            <a:ext cx="1097280" cy="9144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📱</a:t>
            </a:r>
            <a:endParaRPr lang="en-US" sz="4800"/>
          </a:p>
        </p:txBody>
      </p:sp>
      <p:sp>
        <p:nvSpPr>
          <p:cNvPr id="12" name="Text 10"/>
          <p:cNvSpPr/>
          <p:nvPr/>
        </p:nvSpPr>
        <p:spPr>
          <a:xfrm>
            <a:off x="3291840" y="3108960"/>
            <a:ext cx="2834640" cy="45720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Social posts</a:t>
            </a:r>
            <a:endParaRPr lang="en-US" sz="2200"/>
          </a:p>
        </p:txBody>
      </p:sp>
      <p:sp>
        <p:nvSpPr>
          <p:cNvPr id="13" name="Text 11"/>
          <p:cNvSpPr/>
          <p:nvPr/>
        </p:nvSpPr>
        <p:spPr>
          <a:xfrm>
            <a:off x="3383280" y="3584448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Turn a finished job into a Facebook or Instagram post.</a:t>
            </a:r>
            <a:endParaRPr lang="en-US" sz="2000"/>
          </a:p>
        </p:txBody>
      </p:sp>
      <p:sp>
        <p:nvSpPr>
          <p:cNvPr id="14" name="Shape 12"/>
          <p:cNvSpPr/>
          <p:nvPr/>
        </p:nvSpPr>
        <p:spPr>
          <a:xfrm>
            <a:off x="7071055" y="1783080"/>
            <a:ext cx="1051560" cy="1051560"/>
          </a:xfrm>
          <a:prstGeom prst="ellipse">
            <a:avLst/>
          </a:prstGeom>
          <a:solidFill>
            <a:srgbClr val="AEBFDD">
              <a:alpha val="20000"/>
            </a:srgbClr>
          </a:solidFill>
          <a:ln/>
        </p:spPr>
      </p:sp>
      <p:sp>
        <p:nvSpPr>
          <p:cNvPr id="26" name="G2 26"/>
          <p:cNvSpPr/>
          <p:nvPr/>
        </p:nvSpPr>
        <p:spPr>
          <a:xfrm>
            <a:off x="6796735" y="1965960"/>
            <a:ext cx="1097280" cy="9144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🧾</a:t>
            </a:r>
            <a:endParaRPr lang="en-US" sz="4800"/>
          </a:p>
        </p:txBody>
      </p:sp>
      <p:sp>
        <p:nvSpPr>
          <p:cNvPr id="16" name="Text 14"/>
          <p:cNvSpPr/>
          <p:nvPr/>
        </p:nvSpPr>
        <p:spPr>
          <a:xfrm>
            <a:off x="6065215" y="3108960"/>
            <a:ext cx="2834640" cy="45720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Quotes &amp; estimates</a:t>
            </a:r>
            <a:endParaRPr lang="en-US" sz="2200"/>
          </a:p>
        </p:txBody>
      </p:sp>
      <p:sp>
        <p:nvSpPr>
          <p:cNvPr id="17" name="Text 15"/>
          <p:cNvSpPr/>
          <p:nvPr/>
        </p:nvSpPr>
        <p:spPr>
          <a:xfrm>
            <a:off x="6156655" y="3584448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Turn your notes into a clean, professional quote.</a:t>
            </a:r>
            <a:endParaRPr lang="en-US" sz="2000"/>
          </a:p>
        </p:txBody>
      </p:sp>
      <p:sp>
        <p:nvSpPr>
          <p:cNvPr id="20" name="G2 20"/>
          <p:cNvSpPr/>
          <p:nvPr/>
        </p:nvSpPr>
        <p:spPr>
          <a:xfrm>
            <a:off x="9845345" y="1783080"/>
            <a:ext cx="1051560" cy="1051560"/>
          </a:xfrm>
          <a:prstGeom prst="ellipse">
            <a:avLst/>
          </a:prstGeom>
          <a:solidFill>
            <a:srgbClr val="AEBFDD">
              <a:alpha val="20000"/>
            </a:srgbClr>
          </a:solidFill>
          <a:ln/>
        </p:spPr>
      </p:sp>
      <p:sp>
        <p:nvSpPr>
          <p:cNvPr id="27" name="G2 27"/>
          <p:cNvSpPr/>
          <p:nvPr/>
        </p:nvSpPr>
        <p:spPr>
          <a:xfrm>
            <a:off x="9571025" y="1965960"/>
            <a:ext cx="1097280" cy="91440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💬</a:t>
            </a:r>
            <a:endParaRPr lang="en-US" sz="4800"/>
          </a:p>
        </p:txBody>
      </p:sp>
      <p:sp>
        <p:nvSpPr>
          <p:cNvPr id="22" name="G2 22"/>
          <p:cNvSpPr/>
          <p:nvPr/>
        </p:nvSpPr>
        <p:spPr>
          <a:xfrm>
            <a:off x="8839505" y="3108960"/>
            <a:ext cx="2834640" cy="45720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Customer replies</a:t>
            </a:r>
            <a:endParaRPr lang="en-US" sz="2200"/>
          </a:p>
        </p:txBody>
      </p:sp>
      <p:sp>
        <p:nvSpPr>
          <p:cNvPr id="23" name="G2 23"/>
          <p:cNvSpPr/>
          <p:nvPr/>
        </p:nvSpPr>
        <p:spPr>
          <a:xfrm>
            <a:off x="8930945" y="3584448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Answer common questions about hours, pricing, and booking.</a:t>
            </a:r>
            <a:endParaRPr lang="en-US" sz="2000"/>
          </a:p>
        </p:txBody>
      </p:sp>
      <p:sp>
        <p:nvSpPr>
          <p:cNvPr id="18" name="Text 16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28" name="G2 28"/>
          <p:cNvSpPr/>
          <p:nvPr/>
        </p:nvSpPr>
        <p:spPr>
          <a:xfrm>
            <a:off x="914400" y="516636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You stay the expert. AI handles the first draft.</a:t>
            </a:r>
            <a:endParaRPr lang="en-US" sz="2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85162" y="-1615745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5343787" cy="457200"/>
          </a:xfrm>
          <a:custGeom>
            <a:avLst/>
            <a:gdLst/>
            <a:ahLst/>
            <a:cxnLst/>
            <a:rect l="l" t="t" r="r" b="b"/>
            <a:pathLst>
              <a:path w="5343787" h="457200">
                <a:moveTo>
                  <a:pt x="0" y="457200"/>
                </a:moveTo>
                <a:lnTo>
                  <a:pt x="0" y="0"/>
                </a:lnTo>
                <a:lnTo>
                  <a:pt x="5048960" y="0"/>
                </a:lnTo>
                <a:lnTo>
                  <a:pt x="5128821" y="113157"/>
                </a:lnTo>
                <a:lnTo>
                  <a:pt x="5174157" y="181294"/>
                </a:lnTo>
                <a:lnTo>
                  <a:pt x="5218529" y="250116"/>
                </a:lnTo>
                <a:lnTo>
                  <a:pt x="5261929" y="319613"/>
                </a:lnTo>
                <a:lnTo>
                  <a:pt x="5304347" y="389776"/>
                </a:lnTo>
                <a:lnTo>
                  <a:pt x="5343787" y="457200"/>
                </a:lnTo>
                <a:close/>
              </a:path>
            </a:pathLst>
          </a:custGeom>
          <a:solidFill>
            <a:srgbClr val="FFC88C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285750"/>
            <a:ext cx="5497649" cy="457200"/>
          </a:xfrm>
          <a:custGeom>
            <a:avLst/>
            <a:gdLst/>
            <a:ahLst/>
            <a:cxnLst/>
            <a:rect l="l" t="t" r="r" b="b"/>
            <a:pathLst>
              <a:path w="5497649" h="457200">
                <a:moveTo>
                  <a:pt x="0" y="457200"/>
                </a:moveTo>
                <a:lnTo>
                  <a:pt x="0" y="0"/>
                </a:lnTo>
                <a:lnTo>
                  <a:pt x="5240782" y="0"/>
                </a:lnTo>
                <a:lnTo>
                  <a:pt x="5261929" y="33863"/>
                </a:lnTo>
                <a:lnTo>
                  <a:pt x="5304347" y="104026"/>
                </a:lnTo>
                <a:lnTo>
                  <a:pt x="5345773" y="174846"/>
                </a:lnTo>
                <a:lnTo>
                  <a:pt x="5386198" y="246313"/>
                </a:lnTo>
                <a:lnTo>
                  <a:pt x="5425612" y="318418"/>
                </a:lnTo>
                <a:lnTo>
                  <a:pt x="5464006" y="391151"/>
                </a:lnTo>
                <a:lnTo>
                  <a:pt x="5497649" y="457200"/>
                </a:lnTo>
                <a:close/>
              </a:path>
            </a:pathLst>
          </a:custGeom>
          <a:solidFill>
            <a:srgbClr val="FFC688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571500"/>
            <a:ext cx="5631156" cy="457200"/>
          </a:xfrm>
          <a:custGeom>
            <a:avLst/>
            <a:gdLst/>
            <a:ahLst/>
            <a:cxnLst/>
            <a:rect l="l" t="t" r="r" b="b"/>
            <a:pathLst>
              <a:path w="5631156" h="457200">
                <a:moveTo>
                  <a:pt x="0" y="457200"/>
                </a:moveTo>
                <a:lnTo>
                  <a:pt x="0" y="0"/>
                </a:lnTo>
                <a:lnTo>
                  <a:pt x="5407755" y="0"/>
                </a:lnTo>
                <a:lnTo>
                  <a:pt x="5425612" y="32668"/>
                </a:lnTo>
                <a:lnTo>
                  <a:pt x="5464006" y="105401"/>
                </a:lnTo>
                <a:lnTo>
                  <a:pt x="5501369" y="178753"/>
                </a:lnTo>
                <a:lnTo>
                  <a:pt x="5537693" y="252714"/>
                </a:lnTo>
                <a:lnTo>
                  <a:pt x="5572967" y="327275"/>
                </a:lnTo>
                <a:lnTo>
                  <a:pt x="5607182" y="402426"/>
                </a:lnTo>
                <a:lnTo>
                  <a:pt x="5631156" y="457200"/>
                </a:lnTo>
                <a:close/>
              </a:path>
            </a:pathLst>
          </a:custGeom>
          <a:solidFill>
            <a:srgbClr val="FFC484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857250"/>
            <a:ext cx="5745888" cy="457200"/>
          </a:xfrm>
          <a:custGeom>
            <a:avLst/>
            <a:gdLst/>
            <a:ahLst/>
            <a:cxnLst/>
            <a:rect l="l" t="t" r="r" b="b"/>
            <a:pathLst>
              <a:path w="5745888" h="457200">
                <a:moveTo>
                  <a:pt x="0" y="457200"/>
                </a:moveTo>
                <a:lnTo>
                  <a:pt x="0" y="0"/>
                </a:lnTo>
                <a:lnTo>
                  <a:pt x="5553322" y="0"/>
                </a:lnTo>
                <a:lnTo>
                  <a:pt x="5572967" y="41525"/>
                </a:lnTo>
                <a:lnTo>
                  <a:pt x="5607182" y="116676"/>
                </a:lnTo>
                <a:lnTo>
                  <a:pt x="5640329" y="192408"/>
                </a:lnTo>
                <a:lnTo>
                  <a:pt x="5672398" y="268712"/>
                </a:lnTo>
                <a:lnTo>
                  <a:pt x="5703379" y="345578"/>
                </a:lnTo>
                <a:lnTo>
                  <a:pt x="5733263" y="422996"/>
                </a:lnTo>
                <a:lnTo>
                  <a:pt x="5745888" y="457200"/>
                </a:lnTo>
                <a:close/>
              </a:path>
            </a:pathLst>
          </a:custGeom>
          <a:solidFill>
            <a:srgbClr val="FEC28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143000"/>
            <a:ext cx="5843130" cy="457200"/>
          </a:xfrm>
          <a:custGeom>
            <a:avLst/>
            <a:gdLst/>
            <a:ahLst/>
            <a:cxnLst/>
            <a:rect l="l" t="t" r="r" b="b"/>
            <a:pathLst>
              <a:path w="5843130" h="457200">
                <a:moveTo>
                  <a:pt x="0" y="457200"/>
                </a:moveTo>
                <a:lnTo>
                  <a:pt x="0" y="0"/>
                </a:lnTo>
                <a:lnTo>
                  <a:pt x="5679265" y="0"/>
                </a:lnTo>
                <a:lnTo>
                  <a:pt x="5703379" y="59828"/>
                </a:lnTo>
                <a:lnTo>
                  <a:pt x="5733263" y="137246"/>
                </a:lnTo>
                <a:lnTo>
                  <a:pt x="5762039" y="215207"/>
                </a:lnTo>
                <a:lnTo>
                  <a:pt x="5789699" y="293703"/>
                </a:lnTo>
                <a:lnTo>
                  <a:pt x="5816233" y="372722"/>
                </a:lnTo>
                <a:lnTo>
                  <a:pt x="5841632" y="452257"/>
                </a:lnTo>
                <a:lnTo>
                  <a:pt x="5843130" y="457200"/>
                </a:lnTo>
                <a:close/>
              </a:path>
            </a:pathLst>
          </a:custGeom>
          <a:solidFill>
            <a:srgbClr val="FEC07C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1428750"/>
            <a:ext cx="5923422" cy="457200"/>
          </a:xfrm>
          <a:custGeom>
            <a:avLst/>
            <a:gdLst/>
            <a:ahLst/>
            <a:cxnLst/>
            <a:rect l="l" t="t" r="r" b="b"/>
            <a:pathLst>
              <a:path w="5923422" h="457200">
                <a:moveTo>
                  <a:pt x="0" y="457200"/>
                </a:moveTo>
                <a:lnTo>
                  <a:pt x="0" y="0"/>
                </a:lnTo>
                <a:lnTo>
                  <a:pt x="5786897" y="0"/>
                </a:lnTo>
                <a:lnTo>
                  <a:pt x="5789699" y="7953"/>
                </a:lnTo>
                <a:lnTo>
                  <a:pt x="5816233" y="86972"/>
                </a:lnTo>
                <a:lnTo>
                  <a:pt x="5841632" y="166507"/>
                </a:lnTo>
                <a:lnTo>
                  <a:pt x="5865885" y="246546"/>
                </a:lnTo>
                <a:lnTo>
                  <a:pt x="5888983" y="327082"/>
                </a:lnTo>
                <a:lnTo>
                  <a:pt x="5910916" y="408104"/>
                </a:lnTo>
                <a:lnTo>
                  <a:pt x="5923422" y="457200"/>
                </a:lnTo>
                <a:close/>
              </a:path>
            </a:pathLst>
          </a:custGeom>
          <a:solidFill>
            <a:srgbClr val="FEBE78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1714500"/>
            <a:ext cx="5987978" cy="457200"/>
          </a:xfrm>
          <a:custGeom>
            <a:avLst/>
            <a:gdLst/>
            <a:ahLst/>
            <a:cxnLst/>
            <a:rect l="l" t="t" r="r" b="b"/>
            <a:pathLst>
              <a:path w="5987978" h="457200">
                <a:moveTo>
                  <a:pt x="0" y="457200"/>
                </a:moveTo>
                <a:lnTo>
                  <a:pt x="0" y="0"/>
                </a:lnTo>
                <a:lnTo>
                  <a:pt x="5877128" y="0"/>
                </a:lnTo>
                <a:lnTo>
                  <a:pt x="5888983" y="41332"/>
                </a:lnTo>
                <a:lnTo>
                  <a:pt x="5910916" y="122354"/>
                </a:lnTo>
                <a:lnTo>
                  <a:pt x="5931675" y="203853"/>
                </a:lnTo>
                <a:lnTo>
                  <a:pt x="5951251" y="285819"/>
                </a:lnTo>
                <a:lnTo>
                  <a:pt x="5969633" y="368244"/>
                </a:lnTo>
                <a:lnTo>
                  <a:pt x="5986812" y="451117"/>
                </a:lnTo>
                <a:lnTo>
                  <a:pt x="5987978" y="457200"/>
                </a:lnTo>
                <a:close/>
              </a:path>
            </a:pathLst>
          </a:custGeom>
          <a:solidFill>
            <a:srgbClr val="FEBC74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000250"/>
            <a:ext cx="6036929" cy="457200"/>
          </a:xfrm>
          <a:custGeom>
            <a:avLst/>
            <a:gdLst/>
            <a:ahLst/>
            <a:cxnLst/>
            <a:rect l="l" t="t" r="r" b="b"/>
            <a:pathLst>
              <a:path w="6036929" h="457200">
                <a:moveTo>
                  <a:pt x="0" y="457200"/>
                </a:moveTo>
                <a:lnTo>
                  <a:pt x="0" y="0"/>
                </a:lnTo>
                <a:lnTo>
                  <a:pt x="5951234" y="0"/>
                </a:lnTo>
                <a:lnTo>
                  <a:pt x="5951251" y="69"/>
                </a:lnTo>
                <a:lnTo>
                  <a:pt x="5969633" y="82494"/>
                </a:lnTo>
                <a:lnTo>
                  <a:pt x="5986812" y="165367"/>
                </a:lnTo>
                <a:lnTo>
                  <a:pt x="6002779" y="248680"/>
                </a:lnTo>
                <a:lnTo>
                  <a:pt x="6017523" y="332422"/>
                </a:lnTo>
                <a:lnTo>
                  <a:pt x="6031036" y="416584"/>
                </a:lnTo>
                <a:lnTo>
                  <a:pt x="6036929" y="457200"/>
                </a:lnTo>
                <a:close/>
              </a:path>
            </a:pathLst>
          </a:custGeom>
          <a:solidFill>
            <a:srgbClr val="FDBA70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286000"/>
            <a:ext cx="6071162" cy="457200"/>
          </a:xfrm>
          <a:custGeom>
            <a:avLst/>
            <a:gdLst/>
            <a:ahLst/>
            <a:cxnLst/>
            <a:rect l="l" t="t" r="r" b="b"/>
            <a:pathLst>
              <a:path w="6071162" h="457200">
                <a:moveTo>
                  <a:pt x="0" y="457200"/>
                </a:moveTo>
                <a:lnTo>
                  <a:pt x="0" y="0"/>
                </a:lnTo>
                <a:lnTo>
                  <a:pt x="6009306" y="0"/>
                </a:lnTo>
                <a:lnTo>
                  <a:pt x="6017523" y="46672"/>
                </a:lnTo>
                <a:lnTo>
                  <a:pt x="6031036" y="130834"/>
                </a:lnTo>
                <a:lnTo>
                  <a:pt x="6043308" y="215408"/>
                </a:lnTo>
                <a:lnTo>
                  <a:pt x="6054328" y="300382"/>
                </a:lnTo>
                <a:lnTo>
                  <a:pt x="6064088" y="385749"/>
                </a:lnTo>
                <a:lnTo>
                  <a:pt x="6071162" y="457200"/>
                </a:lnTo>
                <a:close/>
              </a:path>
            </a:pathLst>
          </a:custGeom>
          <a:solidFill>
            <a:srgbClr val="FDB86C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2571750"/>
            <a:ext cx="6090786" cy="457200"/>
          </a:xfrm>
          <a:custGeom>
            <a:avLst/>
            <a:gdLst/>
            <a:ahLst/>
            <a:cxnLst/>
            <a:rect l="l" t="t" r="r" b="b"/>
            <a:pathLst>
              <a:path w="6090786" h="457200">
                <a:moveTo>
                  <a:pt x="0" y="457200"/>
                </a:moveTo>
                <a:lnTo>
                  <a:pt x="0" y="0"/>
                </a:lnTo>
                <a:lnTo>
                  <a:pt x="6052430" y="0"/>
                </a:lnTo>
                <a:lnTo>
                  <a:pt x="6054328" y="14632"/>
                </a:lnTo>
                <a:lnTo>
                  <a:pt x="6064088" y="99999"/>
                </a:lnTo>
                <a:lnTo>
                  <a:pt x="6072578" y="185748"/>
                </a:lnTo>
                <a:lnTo>
                  <a:pt x="6079788" y="271870"/>
                </a:lnTo>
                <a:lnTo>
                  <a:pt x="6085708" y="358356"/>
                </a:lnTo>
                <a:lnTo>
                  <a:pt x="6090330" y="445196"/>
                </a:lnTo>
                <a:lnTo>
                  <a:pt x="6090786" y="457200"/>
                </a:lnTo>
                <a:close/>
              </a:path>
            </a:pathLst>
          </a:custGeom>
          <a:solidFill>
            <a:srgbClr val="FDB668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2857500"/>
            <a:ext cx="6096305" cy="457200"/>
          </a:xfrm>
          <a:custGeom>
            <a:avLst/>
            <a:gdLst/>
            <a:ahLst/>
            <a:cxnLst/>
            <a:rect l="l" t="t" r="r" b="b"/>
            <a:pathLst>
              <a:path w="6096305" h="457200">
                <a:moveTo>
                  <a:pt x="0" y="457200"/>
                </a:moveTo>
                <a:lnTo>
                  <a:pt x="0" y="0"/>
                </a:lnTo>
                <a:lnTo>
                  <a:pt x="6080738" y="0"/>
                </a:lnTo>
                <a:lnTo>
                  <a:pt x="6085708" y="72606"/>
                </a:lnTo>
                <a:lnTo>
                  <a:pt x="6090330" y="159446"/>
                </a:lnTo>
                <a:lnTo>
                  <a:pt x="6093643" y="246630"/>
                </a:lnTo>
                <a:lnTo>
                  <a:pt x="6095638" y="334150"/>
                </a:lnTo>
                <a:lnTo>
                  <a:pt x="6096305" y="421996"/>
                </a:lnTo>
                <a:lnTo>
                  <a:pt x="6096004" y="457200"/>
                </a:lnTo>
                <a:close/>
              </a:path>
            </a:pathLst>
          </a:custGeom>
          <a:solidFill>
            <a:srgbClr val="FDB464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143250"/>
            <a:ext cx="6096305" cy="457200"/>
          </a:xfrm>
          <a:custGeom>
            <a:avLst/>
            <a:gdLst/>
            <a:ahLst/>
            <a:cxnLst/>
            <a:rect l="l" t="t" r="r" b="b"/>
            <a:pathLst>
              <a:path w="6096305" h="457200">
                <a:moveTo>
                  <a:pt x="0" y="457200"/>
                </a:moveTo>
                <a:lnTo>
                  <a:pt x="0" y="0"/>
                </a:lnTo>
                <a:lnTo>
                  <a:pt x="6094535" y="0"/>
                </a:lnTo>
                <a:lnTo>
                  <a:pt x="6095638" y="48400"/>
                </a:lnTo>
                <a:lnTo>
                  <a:pt x="6096305" y="136246"/>
                </a:lnTo>
                <a:lnTo>
                  <a:pt x="6095461" y="234957"/>
                </a:lnTo>
                <a:lnTo>
                  <a:pt x="6092940" y="333264"/>
                </a:lnTo>
                <a:lnTo>
                  <a:pt x="6088754" y="431153"/>
                </a:lnTo>
                <a:lnTo>
                  <a:pt x="6087194" y="457200"/>
                </a:lnTo>
                <a:close/>
              </a:path>
            </a:pathLst>
          </a:custGeom>
          <a:solidFill>
            <a:srgbClr val="FDB260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3429000"/>
            <a:ext cx="6094158" cy="457200"/>
          </a:xfrm>
          <a:custGeom>
            <a:avLst/>
            <a:gdLst/>
            <a:ahLst/>
            <a:cxnLst/>
            <a:rect l="l" t="t" r="r" b="b"/>
            <a:pathLst>
              <a:path w="6094158" h="457200">
                <a:moveTo>
                  <a:pt x="0" y="457200"/>
                </a:moveTo>
                <a:lnTo>
                  <a:pt x="0" y="0"/>
                </a:lnTo>
                <a:lnTo>
                  <a:pt x="6094158" y="0"/>
                </a:lnTo>
                <a:lnTo>
                  <a:pt x="6092940" y="47514"/>
                </a:lnTo>
                <a:lnTo>
                  <a:pt x="6088754" y="145403"/>
                </a:lnTo>
                <a:lnTo>
                  <a:pt x="6082917" y="242859"/>
                </a:lnTo>
                <a:lnTo>
                  <a:pt x="6075443" y="339869"/>
                </a:lnTo>
                <a:lnTo>
                  <a:pt x="6066346" y="436419"/>
                </a:lnTo>
                <a:lnTo>
                  <a:pt x="6064030" y="457200"/>
                </a:lnTo>
                <a:close/>
              </a:path>
            </a:pathLst>
          </a:custGeom>
          <a:solidFill>
            <a:srgbClr val="FCAF5C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3714750"/>
            <a:ext cx="6079612" cy="457200"/>
          </a:xfrm>
          <a:custGeom>
            <a:avLst/>
            <a:gdLst/>
            <a:ahLst/>
            <a:cxnLst/>
            <a:rect l="l" t="t" r="r" b="b"/>
            <a:pathLst>
              <a:path w="6079612" h="457200">
                <a:moveTo>
                  <a:pt x="0" y="457200"/>
                </a:moveTo>
                <a:lnTo>
                  <a:pt x="0" y="0"/>
                </a:lnTo>
                <a:lnTo>
                  <a:pt x="6079612" y="0"/>
                </a:lnTo>
                <a:lnTo>
                  <a:pt x="6075443" y="54119"/>
                </a:lnTo>
                <a:lnTo>
                  <a:pt x="6066346" y="150669"/>
                </a:lnTo>
                <a:lnTo>
                  <a:pt x="6055638" y="246745"/>
                </a:lnTo>
                <a:lnTo>
                  <a:pt x="6043335" y="342333"/>
                </a:lnTo>
                <a:lnTo>
                  <a:pt x="6029450" y="437420"/>
                </a:lnTo>
                <a:lnTo>
                  <a:pt x="6026217" y="457200"/>
                </a:lnTo>
                <a:close/>
              </a:path>
            </a:pathLst>
          </a:custGeom>
          <a:solidFill>
            <a:srgbClr val="FCAD58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000500"/>
            <a:ext cx="6050618" cy="457200"/>
          </a:xfrm>
          <a:custGeom>
            <a:avLst/>
            <a:gdLst/>
            <a:ahLst/>
            <a:cxnLst/>
            <a:rect l="l" t="t" r="r" b="b"/>
            <a:pathLst>
              <a:path w="6050618" h="457200">
                <a:moveTo>
                  <a:pt x="0" y="457200"/>
                </a:moveTo>
                <a:lnTo>
                  <a:pt x="0" y="0"/>
                </a:lnTo>
                <a:lnTo>
                  <a:pt x="6050618" y="0"/>
                </a:lnTo>
                <a:lnTo>
                  <a:pt x="6043335" y="56583"/>
                </a:lnTo>
                <a:lnTo>
                  <a:pt x="6029450" y="151670"/>
                </a:lnTo>
                <a:lnTo>
                  <a:pt x="6013995" y="246241"/>
                </a:lnTo>
                <a:lnTo>
                  <a:pt x="5996986" y="340284"/>
                </a:lnTo>
                <a:lnTo>
                  <a:pt x="5978435" y="433783"/>
                </a:lnTo>
                <a:lnTo>
                  <a:pt x="5973376" y="457200"/>
                </a:lnTo>
                <a:close/>
              </a:path>
            </a:pathLst>
          </a:custGeom>
          <a:solidFill>
            <a:srgbClr val="FCAB54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286250"/>
            <a:ext cx="6006849" cy="457200"/>
          </a:xfrm>
          <a:custGeom>
            <a:avLst/>
            <a:gdLst/>
            <a:ahLst/>
            <a:cxnLst/>
            <a:rect l="l" t="t" r="r" b="b"/>
            <a:pathLst>
              <a:path w="6006849" h="457200">
                <a:moveTo>
                  <a:pt x="0" y="457200"/>
                </a:moveTo>
                <a:lnTo>
                  <a:pt x="0" y="0"/>
                </a:lnTo>
                <a:lnTo>
                  <a:pt x="6006849" y="0"/>
                </a:lnTo>
                <a:lnTo>
                  <a:pt x="5996986" y="54534"/>
                </a:lnTo>
                <a:lnTo>
                  <a:pt x="5978435" y="148033"/>
                </a:lnTo>
                <a:lnTo>
                  <a:pt x="5958356" y="240976"/>
                </a:lnTo>
                <a:lnTo>
                  <a:pt x="5936763" y="333348"/>
                </a:lnTo>
                <a:lnTo>
                  <a:pt x="5913669" y="425136"/>
                </a:lnTo>
                <a:lnTo>
                  <a:pt x="5905026" y="457200"/>
                </a:lnTo>
                <a:close/>
              </a:path>
            </a:pathLst>
          </a:custGeom>
          <a:solidFill>
            <a:srgbClr val="FCA950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4572000"/>
            <a:ext cx="5947889" cy="457200"/>
          </a:xfrm>
          <a:custGeom>
            <a:avLst/>
            <a:gdLst/>
            <a:ahLst/>
            <a:cxnLst/>
            <a:rect l="l" t="t" r="r" b="b"/>
            <a:pathLst>
              <a:path w="5947889" h="457200">
                <a:moveTo>
                  <a:pt x="0" y="457200"/>
                </a:moveTo>
                <a:lnTo>
                  <a:pt x="0" y="0"/>
                </a:lnTo>
                <a:lnTo>
                  <a:pt x="5947889" y="0"/>
                </a:lnTo>
                <a:lnTo>
                  <a:pt x="5936763" y="47598"/>
                </a:lnTo>
                <a:lnTo>
                  <a:pt x="5913669" y="139386"/>
                </a:lnTo>
                <a:lnTo>
                  <a:pt x="5889089" y="230575"/>
                </a:lnTo>
                <a:lnTo>
                  <a:pt x="5863035" y="321152"/>
                </a:lnTo>
                <a:lnTo>
                  <a:pt x="5835522" y="411104"/>
                </a:lnTo>
                <a:lnTo>
                  <a:pt x="5820576" y="457200"/>
                </a:lnTo>
                <a:close/>
              </a:path>
            </a:pathLst>
          </a:custGeom>
          <a:solidFill>
            <a:srgbClr val="FCA74C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4857750"/>
            <a:ext cx="5873219" cy="457200"/>
          </a:xfrm>
          <a:custGeom>
            <a:avLst/>
            <a:gdLst/>
            <a:ahLst/>
            <a:cxnLst/>
            <a:rect l="l" t="t" r="r" b="b"/>
            <a:pathLst>
              <a:path w="5873219" h="457200">
                <a:moveTo>
                  <a:pt x="0" y="457200"/>
                </a:moveTo>
                <a:lnTo>
                  <a:pt x="0" y="0"/>
                </a:lnTo>
                <a:lnTo>
                  <a:pt x="5873219" y="0"/>
                </a:lnTo>
                <a:lnTo>
                  <a:pt x="5863035" y="35402"/>
                </a:lnTo>
                <a:lnTo>
                  <a:pt x="5835522" y="125354"/>
                </a:lnTo>
                <a:lnTo>
                  <a:pt x="5806564" y="214665"/>
                </a:lnTo>
                <a:lnTo>
                  <a:pt x="5776173" y="303324"/>
                </a:lnTo>
                <a:lnTo>
                  <a:pt x="5744363" y="391314"/>
                </a:lnTo>
                <a:lnTo>
                  <a:pt x="5719299" y="457200"/>
                </a:lnTo>
                <a:close/>
              </a:path>
            </a:pathLst>
          </a:custGeom>
          <a:solidFill>
            <a:srgbClr val="FBA54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143500"/>
            <a:ext cx="5782197" cy="457200"/>
          </a:xfrm>
          <a:custGeom>
            <a:avLst/>
            <a:gdLst/>
            <a:ahLst/>
            <a:cxnLst/>
            <a:rect l="l" t="t" r="r" b="b"/>
            <a:pathLst>
              <a:path w="5782197" h="457200">
                <a:moveTo>
                  <a:pt x="0" y="457200"/>
                </a:moveTo>
                <a:lnTo>
                  <a:pt x="0" y="0"/>
                </a:lnTo>
                <a:lnTo>
                  <a:pt x="5782197" y="0"/>
                </a:lnTo>
                <a:lnTo>
                  <a:pt x="5776173" y="17574"/>
                </a:lnTo>
                <a:lnTo>
                  <a:pt x="5744363" y="105564"/>
                </a:lnTo>
                <a:lnTo>
                  <a:pt x="5711149" y="192874"/>
                </a:lnTo>
                <a:lnTo>
                  <a:pt x="5676543" y="279489"/>
                </a:lnTo>
                <a:lnTo>
                  <a:pt x="5640560" y="365394"/>
                </a:lnTo>
                <a:lnTo>
                  <a:pt x="5603213" y="450577"/>
                </a:lnTo>
                <a:lnTo>
                  <a:pt x="5600178" y="457200"/>
                </a:lnTo>
                <a:close/>
              </a:path>
            </a:pathLst>
          </a:custGeom>
          <a:solidFill>
            <a:srgbClr val="FBA344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5429250"/>
            <a:ext cx="5673920" cy="457200"/>
          </a:xfrm>
          <a:custGeom>
            <a:avLst/>
            <a:gdLst/>
            <a:ahLst/>
            <a:cxnLst/>
            <a:rect l="l" t="t" r="r" b="b"/>
            <a:pathLst>
              <a:path w="5673920" h="457200">
                <a:moveTo>
                  <a:pt x="0" y="457200"/>
                </a:moveTo>
                <a:lnTo>
                  <a:pt x="0" y="0"/>
                </a:lnTo>
                <a:lnTo>
                  <a:pt x="5673920" y="0"/>
                </a:lnTo>
                <a:lnTo>
                  <a:pt x="5640560" y="79644"/>
                </a:lnTo>
                <a:lnTo>
                  <a:pt x="5603213" y="164827"/>
                </a:lnTo>
                <a:lnTo>
                  <a:pt x="5564515" y="249274"/>
                </a:lnTo>
                <a:lnTo>
                  <a:pt x="5524481" y="332970"/>
                </a:lnTo>
                <a:lnTo>
                  <a:pt x="5483124" y="415902"/>
                </a:lnTo>
                <a:lnTo>
                  <a:pt x="5461677" y="457200"/>
                </a:lnTo>
                <a:close/>
              </a:path>
            </a:pathLst>
          </a:custGeom>
          <a:solidFill>
            <a:srgbClr val="FBA140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5715000"/>
            <a:ext cx="5547068" cy="457200"/>
          </a:xfrm>
          <a:custGeom>
            <a:avLst/>
            <a:gdLst/>
            <a:ahLst/>
            <a:cxnLst/>
            <a:rect l="l" t="t" r="r" b="b"/>
            <a:pathLst>
              <a:path w="5547068" h="457200">
                <a:moveTo>
                  <a:pt x="0" y="457200"/>
                </a:moveTo>
                <a:lnTo>
                  <a:pt x="0" y="0"/>
                </a:lnTo>
                <a:lnTo>
                  <a:pt x="5547068" y="0"/>
                </a:lnTo>
                <a:lnTo>
                  <a:pt x="5524481" y="47220"/>
                </a:lnTo>
                <a:lnTo>
                  <a:pt x="5483124" y="130152"/>
                </a:lnTo>
                <a:lnTo>
                  <a:pt x="5440458" y="212306"/>
                </a:lnTo>
                <a:lnTo>
                  <a:pt x="5396497" y="293669"/>
                </a:lnTo>
                <a:lnTo>
                  <a:pt x="5351253" y="374226"/>
                </a:lnTo>
                <a:lnTo>
                  <a:pt x="5304741" y="453963"/>
                </a:lnTo>
                <a:lnTo>
                  <a:pt x="5302781" y="457200"/>
                </a:lnTo>
                <a:close/>
              </a:path>
            </a:pathLst>
          </a:custGeom>
          <a:solidFill>
            <a:srgbClr val="FB9F3C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000750"/>
            <a:ext cx="5400775" cy="457200"/>
          </a:xfrm>
          <a:custGeom>
            <a:avLst/>
            <a:gdLst/>
            <a:ahLst/>
            <a:cxnLst/>
            <a:rect l="l" t="t" r="r" b="b"/>
            <a:pathLst>
              <a:path w="5400775" h="457200">
                <a:moveTo>
                  <a:pt x="0" y="457200"/>
                </a:moveTo>
                <a:lnTo>
                  <a:pt x="0" y="0"/>
                </a:lnTo>
                <a:lnTo>
                  <a:pt x="5400775" y="0"/>
                </a:lnTo>
                <a:lnTo>
                  <a:pt x="5396497" y="7919"/>
                </a:lnTo>
                <a:lnTo>
                  <a:pt x="5351253" y="88476"/>
                </a:lnTo>
                <a:lnTo>
                  <a:pt x="5304741" y="168213"/>
                </a:lnTo>
                <a:lnTo>
                  <a:pt x="5256975" y="247117"/>
                </a:lnTo>
                <a:lnTo>
                  <a:pt x="5207967" y="325174"/>
                </a:lnTo>
                <a:lnTo>
                  <a:pt x="5157732" y="402370"/>
                </a:lnTo>
                <a:lnTo>
                  <a:pt x="5120771" y="457200"/>
                </a:lnTo>
                <a:close/>
              </a:path>
            </a:pathLst>
          </a:custGeom>
          <a:solidFill>
            <a:srgbClr val="FA9D38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6286500"/>
            <a:ext cx="5232719" cy="457200"/>
          </a:xfrm>
          <a:custGeom>
            <a:avLst/>
            <a:gdLst/>
            <a:ahLst/>
            <a:cxnLst/>
            <a:rect l="l" t="t" r="r" b="b"/>
            <a:pathLst>
              <a:path w="5232719" h="457200">
                <a:moveTo>
                  <a:pt x="0" y="457200"/>
                </a:moveTo>
                <a:lnTo>
                  <a:pt x="0" y="0"/>
                </a:lnTo>
                <a:lnTo>
                  <a:pt x="5232719" y="0"/>
                </a:lnTo>
                <a:lnTo>
                  <a:pt x="5207967" y="39424"/>
                </a:lnTo>
                <a:lnTo>
                  <a:pt x="5157732" y="116620"/>
                </a:lnTo>
                <a:lnTo>
                  <a:pt x="5106284" y="192942"/>
                </a:lnTo>
                <a:lnTo>
                  <a:pt x="5053635" y="268375"/>
                </a:lnTo>
                <a:lnTo>
                  <a:pt x="4999801" y="342905"/>
                </a:lnTo>
                <a:lnTo>
                  <a:pt x="4944793" y="416520"/>
                </a:lnTo>
                <a:lnTo>
                  <a:pt x="4913358" y="457200"/>
                </a:lnTo>
                <a:close/>
              </a:path>
            </a:pathLst>
          </a:custGeom>
          <a:solidFill>
            <a:srgbClr val="FA9B34"/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6572250"/>
            <a:ext cx="5041085" cy="285750"/>
          </a:xfrm>
          <a:custGeom>
            <a:avLst/>
            <a:gdLst/>
            <a:ahLst/>
            <a:cxnLst/>
            <a:rect l="l" t="t" r="r" b="b"/>
            <a:pathLst>
              <a:path w="5041085" h="285750">
                <a:moveTo>
                  <a:pt x="0" y="0"/>
                </a:moveTo>
                <a:lnTo>
                  <a:pt x="5041085" y="0"/>
                </a:lnTo>
                <a:lnTo>
                  <a:pt x="4999801" y="57155"/>
                </a:lnTo>
                <a:lnTo>
                  <a:pt x="4944793" y="130770"/>
                </a:lnTo>
                <a:lnTo>
                  <a:pt x="4888627" y="203454"/>
                </a:lnTo>
                <a:lnTo>
                  <a:pt x="4819739" y="285750"/>
                </a:lnTo>
                <a:lnTo>
                  <a:pt x="0" y="285750"/>
                </a:lnTo>
                <a:close/>
              </a:path>
            </a:pathLst>
          </a:custGeom>
          <a:solidFill>
            <a:srgbClr val="FA993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237744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44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at Home</a:t>
            </a:r>
            <a:endParaRPr lang="en-US" sz="4400"/>
          </a:p>
        </p:txBody>
      </p:sp>
      <p:sp>
        <p:nvSpPr>
          <p:cNvPr id="29" name="Text 27"/>
          <p:cNvSpPr/>
          <p:nvPr/>
        </p:nvSpPr>
        <p:spPr>
          <a:xfrm>
            <a:off x="914400" y="3291840"/>
            <a:ext cx="4023360" cy="9144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Everyday help, right from your kitchen table</a:t>
            </a:r>
            <a:endParaRPr lang="en-US" sz="2200"/>
          </a:p>
        </p:txBody>
      </p:sp>
      <p:sp>
        <p:nvSpPr>
          <p:cNvPr id="30" name="Shape 28"/>
          <p:cNvSpPr/>
          <p:nvPr/>
        </p:nvSpPr>
        <p:spPr>
          <a:xfrm>
            <a:off x="6812280" y="521208"/>
            <a:ext cx="548640" cy="54864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32" name="Text 30"/>
          <p:cNvSpPr/>
          <p:nvPr/>
        </p:nvSpPr>
        <p:spPr>
          <a:xfrm>
            <a:off x="7543800" y="5029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Recipes</a:t>
            </a:r>
            <a:endParaRPr lang="en-US" sz="2200"/>
          </a:p>
        </p:txBody>
      </p:sp>
      <p:sp>
        <p:nvSpPr>
          <p:cNvPr id="33" name="Text 31"/>
          <p:cNvSpPr/>
          <p:nvPr/>
        </p:nvSpPr>
        <p:spPr>
          <a:xfrm>
            <a:off x="7543800" y="91440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“What can I make with chicken, rice, and broccoli?”</a:t>
            </a:r>
            <a:endParaRPr lang="en-US" sz="2000"/>
          </a:p>
        </p:txBody>
      </p:sp>
      <p:sp>
        <p:nvSpPr>
          <p:cNvPr id="34" name="Shape 32"/>
          <p:cNvSpPr/>
          <p:nvPr/>
        </p:nvSpPr>
        <p:spPr>
          <a:xfrm>
            <a:off x="6812280" y="1755648"/>
            <a:ext cx="548640" cy="54864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36" name="Text 34"/>
          <p:cNvSpPr/>
          <p:nvPr/>
        </p:nvSpPr>
        <p:spPr>
          <a:xfrm>
            <a:off x="7543800" y="173736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Trip planning</a:t>
            </a:r>
            <a:endParaRPr lang="en-US" sz="2200"/>
          </a:p>
        </p:txBody>
      </p:sp>
      <p:sp>
        <p:nvSpPr>
          <p:cNvPr id="37" name="Text 35"/>
          <p:cNvSpPr/>
          <p:nvPr/>
        </p:nvSpPr>
        <p:spPr>
          <a:xfrm>
            <a:off x="7543800" y="21488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Ask for a 3-day trip plan that fits your budget.</a:t>
            </a:r>
            <a:endParaRPr lang="en-US" sz="2000"/>
          </a:p>
        </p:txBody>
      </p:sp>
      <p:sp>
        <p:nvSpPr>
          <p:cNvPr id="38" name="Shape 36"/>
          <p:cNvSpPr/>
          <p:nvPr/>
        </p:nvSpPr>
        <p:spPr>
          <a:xfrm>
            <a:off x="6812280" y="2990088"/>
            <a:ext cx="548640" cy="54864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40" name="Text 38"/>
          <p:cNvSpPr/>
          <p:nvPr/>
        </p:nvSpPr>
        <p:spPr>
          <a:xfrm>
            <a:off x="7543800" y="297180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Explain a confusing letter</a:t>
            </a:r>
            <a:endParaRPr lang="en-US" sz="2200"/>
          </a:p>
        </p:txBody>
      </p:sp>
      <p:sp>
        <p:nvSpPr>
          <p:cNvPr id="41" name="Text 39"/>
          <p:cNvSpPr/>
          <p:nvPr/>
        </p:nvSpPr>
        <p:spPr>
          <a:xfrm>
            <a:off x="7543800" y="3383280"/>
            <a:ext cx="4206240" cy="13258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Paste in a bill or insurance notice and ask what it means in plain English. Leave out account numbers and personal details.</a:t>
            </a:r>
            <a:endParaRPr lang="en-US" sz="2000"/>
          </a:p>
        </p:txBody>
      </p:sp>
      <p:sp>
        <p:nvSpPr>
          <p:cNvPr id="44" name="G2 44"/>
          <p:cNvSpPr/>
          <p:nvPr/>
        </p:nvSpPr>
        <p:spPr>
          <a:xfrm>
            <a:off x="6812280" y="4864608"/>
            <a:ext cx="548640" cy="54864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45" name="G2 45"/>
          <p:cNvSpPr/>
          <p:nvPr/>
        </p:nvSpPr>
        <p:spPr>
          <a:xfrm>
            <a:off x="7543800" y="484632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Stay in touch</a:t>
            </a:r>
            <a:endParaRPr lang="en-US" sz="2200"/>
          </a:p>
        </p:txBody>
      </p:sp>
      <p:sp>
        <p:nvSpPr>
          <p:cNvPr id="46" name="G2 46"/>
          <p:cNvSpPr/>
          <p:nvPr/>
        </p:nvSpPr>
        <p:spPr>
          <a:xfrm>
            <a:off x="7543800" y="525780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Get help writing a note to family, or translating a message.</a:t>
            </a:r>
            <a:endParaRPr lang="en-US" sz="2000"/>
          </a:p>
        </p:txBody>
      </p:sp>
      <p:sp>
        <p:nvSpPr>
          <p:cNvPr id="42" name="Text 40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47" name="G2 47"/>
          <p:cNvSpPr/>
          <p:nvPr/>
        </p:nvSpPr>
        <p:spPr>
          <a:xfrm>
            <a:off x="6812280" y="521208"/>
            <a:ext cx="548640" cy="5486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🍳</a:t>
            </a:r>
            <a:endParaRPr lang="en-US" sz="2000"/>
          </a:p>
        </p:txBody>
      </p:sp>
      <p:sp>
        <p:nvSpPr>
          <p:cNvPr id="48" name="G2 48"/>
          <p:cNvSpPr/>
          <p:nvPr/>
        </p:nvSpPr>
        <p:spPr>
          <a:xfrm>
            <a:off x="6812280" y="1755648"/>
            <a:ext cx="548640" cy="5486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✈️</a:t>
            </a:r>
            <a:endParaRPr lang="en-US" sz="2000"/>
          </a:p>
        </p:txBody>
      </p:sp>
      <p:sp>
        <p:nvSpPr>
          <p:cNvPr id="49" name="G2 49"/>
          <p:cNvSpPr/>
          <p:nvPr/>
        </p:nvSpPr>
        <p:spPr>
          <a:xfrm>
            <a:off x="6812280" y="2990088"/>
            <a:ext cx="548640" cy="5486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📄</a:t>
            </a:r>
            <a:endParaRPr lang="en-US" sz="2000"/>
          </a:p>
        </p:txBody>
      </p:sp>
      <p:sp>
        <p:nvSpPr>
          <p:cNvPr id="50" name="G2 50"/>
          <p:cNvSpPr/>
          <p:nvPr/>
        </p:nvSpPr>
        <p:spPr>
          <a:xfrm>
            <a:off x="6812280" y="4864608"/>
            <a:ext cx="548640" cy="5486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💌</a:t>
            </a:r>
            <a:endParaRPr lang="en-US" sz="2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956255" y="-1465783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13594" y="-245059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650370" y="1390802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411480"/>
            <a:ext cx="10360152" cy="7315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Meet the Chatbots</a:t>
            </a:r>
            <a:endParaRPr lang="en-US" sz="4000"/>
          </a:p>
        </p:txBody>
      </p:sp>
      <p:sp>
        <p:nvSpPr>
          <p:cNvPr id="5" name="Text 3"/>
          <p:cNvSpPr/>
          <p:nvPr/>
        </p:nvSpPr>
        <p:spPr>
          <a:xfrm>
            <a:off x="914400" y="1115568"/>
            <a:ext cx="10360152" cy="4114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Four friendly places to start. Each one has a free version.</a:t>
            </a:r>
            <a:endParaRPr lang="en-US" sz="2000"/>
          </a:p>
        </p:txBody>
      </p:sp>
      <p:sp>
        <p:nvSpPr>
          <p:cNvPr id="6" name="Shape 4"/>
          <p:cNvSpPr/>
          <p:nvPr/>
        </p:nvSpPr>
        <p:spPr>
          <a:xfrm>
            <a:off x="457200" y="1719072"/>
            <a:ext cx="2670048" cy="4343400"/>
          </a:xfrm>
          <a:prstGeom prst="roundRect">
            <a:avLst>
              <a:gd name="adj" fmla="val 5643"/>
            </a:avLst>
          </a:prstGeom>
          <a:solidFill>
            <a:srgbClr val="FCA240"/>
          </a:solidFill>
          <a:ln/>
        </p:spPr>
      </p:sp>
      <p:sp>
        <p:nvSpPr>
          <p:cNvPr id="7" name="Shape 5"/>
          <p:cNvSpPr/>
          <p:nvPr/>
        </p:nvSpPr>
        <p:spPr>
          <a:xfrm>
            <a:off x="1286936" y="1719072"/>
            <a:ext cx="1839345" cy="2052605"/>
          </a:xfrm>
          <a:custGeom>
            <a:avLst/>
            <a:gdLst/>
            <a:ahLst/>
            <a:cxnLst/>
            <a:rect l="l" t="t" r="r" b="b"/>
            <a:pathLst>
              <a:path w="1739189" h="1709928">
                <a:moveTo>
                  <a:pt x="16001" y="0"/>
                </a:moveTo>
                <a:lnTo>
                  <a:pt x="1589097" y="0"/>
                </a:lnTo>
                <a:cubicBezTo>
                  <a:pt x="1672056" y="0"/>
                  <a:pt x="1739189" y="67200"/>
                  <a:pt x="1739189" y="150132"/>
                </a:cubicBezTo>
                <a:lnTo>
                  <a:pt x="1739189" y="1689409"/>
                </a:lnTo>
                <a:lnTo>
                  <a:pt x="1655012" y="1702233"/>
                </a:lnTo>
                <a:cubicBezTo>
                  <a:pt x="1604576" y="1707363"/>
                  <a:pt x="1553443" y="1709928"/>
                  <a:pt x="1501616" y="1709928"/>
                </a:cubicBezTo>
                <a:cubicBezTo>
                  <a:pt x="672196" y="1709928"/>
                  <a:pt x="0" y="1037413"/>
                  <a:pt x="0" y="207756"/>
                </a:cubicBezTo>
                <a:cubicBezTo>
                  <a:pt x="0" y="155774"/>
                  <a:pt x="2609" y="104648"/>
                  <a:pt x="7826" y="54034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4742000"/>
            <a:ext cx="1418675" cy="1320472"/>
          </a:xfrm>
          <a:custGeom>
            <a:avLst/>
            <a:gdLst/>
            <a:ahLst/>
            <a:cxnLst/>
            <a:rect l="l" t="t" r="r" b="b"/>
            <a:pathLst>
              <a:path w="1341425" h="1100023">
                <a:moveTo>
                  <a:pt x="0" y="0"/>
                </a:moveTo>
                <a:lnTo>
                  <a:pt x="47755" y="2420"/>
                </a:lnTo>
                <a:cubicBezTo>
                  <a:pt x="653676" y="63911"/>
                  <a:pt x="1153089" y="485770"/>
                  <a:pt x="1328681" y="1050302"/>
                </a:cubicBezTo>
                <a:lnTo>
                  <a:pt x="1341425" y="1100023"/>
                </a:lnTo>
                <a:lnTo>
                  <a:pt x="142459" y="1100023"/>
                </a:lnTo>
                <a:cubicBezTo>
                  <a:pt x="63718" y="1100023"/>
                  <a:pt x="0" y="1036222"/>
                  <a:pt x="0" y="95757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62072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8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ChatGPT</a:t>
            </a:r>
            <a:endParaRPr lang="en-US" sz="2800"/>
          </a:p>
        </p:txBody>
      </p:sp>
      <p:sp>
        <p:nvSpPr>
          <p:cNvPr id="37" name="G2 37"/>
          <p:cNvSpPr/>
          <p:nvPr/>
        </p:nvSpPr>
        <p:spPr>
          <a:xfrm>
            <a:off x="457200" y="1993392"/>
            <a:ext cx="2670048" cy="7772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💬</a:t>
            </a:r>
            <a:endParaRPr lang="en-US" sz="4400"/>
          </a:p>
        </p:txBody>
      </p:sp>
      <p:sp>
        <p:nvSpPr>
          <p:cNvPr id="11" name="Text 9"/>
          <p:cNvSpPr/>
          <p:nvPr/>
        </p:nvSpPr>
        <p:spPr>
          <a:xfrm>
            <a:off x="548640" y="3364992"/>
            <a:ext cx="2487168" cy="384048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by OpenAI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594360" y="3867912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great all-rounder for writing and questions</a:t>
            </a:r>
            <a:endParaRPr lang="en-US" sz="2000"/>
          </a:p>
        </p:txBody>
      </p:sp>
      <p:sp>
        <p:nvSpPr>
          <p:cNvPr id="38" name="G2 38"/>
          <p:cNvSpPr/>
          <p:nvPr/>
        </p:nvSpPr>
        <p:spPr>
          <a:xfrm>
            <a:off x="502920" y="5330952"/>
            <a:ext cx="2578608" cy="41148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18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chatgpt.com</a:t>
            </a:r>
            <a:endParaRPr lang="en-US" sz="1800"/>
          </a:p>
        </p:txBody>
      </p:sp>
      <p:sp>
        <p:nvSpPr>
          <p:cNvPr id="13" name="Shape 11"/>
          <p:cNvSpPr/>
          <p:nvPr/>
        </p:nvSpPr>
        <p:spPr>
          <a:xfrm>
            <a:off x="3325673" y="1719072"/>
            <a:ext cx="2670048" cy="4343400"/>
          </a:xfrm>
          <a:prstGeom prst="roundRect">
            <a:avLst>
              <a:gd name="adj" fmla="val 5643"/>
            </a:avLst>
          </a:prstGeom>
          <a:solidFill>
            <a:srgbClr val="8469C7"/>
          </a:solidFill>
          <a:ln/>
        </p:spPr>
      </p:sp>
      <p:sp>
        <p:nvSpPr>
          <p:cNvPr id="14" name="Shape 12"/>
          <p:cNvSpPr/>
          <p:nvPr/>
        </p:nvSpPr>
        <p:spPr>
          <a:xfrm>
            <a:off x="4156376" y="1719072"/>
            <a:ext cx="1839345" cy="2052605"/>
          </a:xfrm>
          <a:custGeom>
            <a:avLst/>
            <a:gdLst/>
            <a:ahLst/>
            <a:cxnLst/>
            <a:rect l="l" t="t" r="r" b="b"/>
            <a:pathLst>
              <a:path w="1739189" h="1709928">
                <a:moveTo>
                  <a:pt x="16001" y="0"/>
                </a:moveTo>
                <a:lnTo>
                  <a:pt x="1589097" y="0"/>
                </a:lnTo>
                <a:cubicBezTo>
                  <a:pt x="1672056" y="0"/>
                  <a:pt x="1739189" y="67200"/>
                  <a:pt x="1739189" y="150132"/>
                </a:cubicBezTo>
                <a:lnTo>
                  <a:pt x="1739189" y="1689409"/>
                </a:lnTo>
                <a:lnTo>
                  <a:pt x="1655012" y="1702233"/>
                </a:lnTo>
                <a:cubicBezTo>
                  <a:pt x="1604576" y="1707363"/>
                  <a:pt x="1553443" y="1709928"/>
                  <a:pt x="1501616" y="1709928"/>
                </a:cubicBezTo>
                <a:cubicBezTo>
                  <a:pt x="672196" y="1709928"/>
                  <a:pt x="0" y="1037413"/>
                  <a:pt x="0" y="207756"/>
                </a:cubicBezTo>
                <a:cubicBezTo>
                  <a:pt x="0" y="155774"/>
                  <a:pt x="2609" y="104648"/>
                  <a:pt x="7826" y="54034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3325673" y="4742000"/>
            <a:ext cx="1418675" cy="1320472"/>
          </a:xfrm>
          <a:custGeom>
            <a:avLst/>
            <a:gdLst/>
            <a:ahLst/>
            <a:cxnLst/>
            <a:rect l="l" t="t" r="r" b="b"/>
            <a:pathLst>
              <a:path w="1341425" h="1100023">
                <a:moveTo>
                  <a:pt x="0" y="0"/>
                </a:moveTo>
                <a:lnTo>
                  <a:pt x="47755" y="2420"/>
                </a:lnTo>
                <a:cubicBezTo>
                  <a:pt x="653676" y="63911"/>
                  <a:pt x="1153089" y="485770"/>
                  <a:pt x="1328681" y="1050302"/>
                </a:cubicBezTo>
                <a:lnTo>
                  <a:pt x="1341425" y="1100023"/>
                </a:lnTo>
                <a:lnTo>
                  <a:pt x="142459" y="1100023"/>
                </a:lnTo>
                <a:cubicBezTo>
                  <a:pt x="63718" y="1100023"/>
                  <a:pt x="0" y="1036222"/>
                  <a:pt x="0" y="95757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3417113" y="2862072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Gemini</a:t>
            </a:r>
            <a:endParaRPr lang="en-US" sz="2800"/>
          </a:p>
        </p:txBody>
      </p:sp>
      <p:sp>
        <p:nvSpPr>
          <p:cNvPr id="39" name="G2 39"/>
          <p:cNvSpPr/>
          <p:nvPr/>
        </p:nvSpPr>
        <p:spPr>
          <a:xfrm>
            <a:off x="3325673" y="1993392"/>
            <a:ext cx="2670048" cy="7772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✨</a:t>
            </a:r>
            <a:endParaRPr lang="en-US" sz="4400"/>
          </a:p>
        </p:txBody>
      </p:sp>
      <p:sp>
        <p:nvSpPr>
          <p:cNvPr id="18" name="Text 16"/>
          <p:cNvSpPr/>
          <p:nvPr/>
        </p:nvSpPr>
        <p:spPr>
          <a:xfrm>
            <a:off x="3417113" y="3364992"/>
            <a:ext cx="2487168" cy="384048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dirty="0" b="1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by Google</a:t>
            </a:r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3462833" y="3867912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Works well with Gmail, Docs, and Google search</a:t>
            </a:r>
            <a:endParaRPr lang="en-US" sz="2000"/>
          </a:p>
        </p:txBody>
      </p:sp>
      <p:sp>
        <p:nvSpPr>
          <p:cNvPr id="40" name="G2 40"/>
          <p:cNvSpPr/>
          <p:nvPr/>
        </p:nvSpPr>
        <p:spPr>
          <a:xfrm>
            <a:off x="3371393" y="5330952"/>
            <a:ext cx="2578608" cy="41148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1800" dirty="0" b="1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gemini.google.com</a:t>
            </a:r>
            <a:endParaRPr lang="en-US" sz="1800"/>
          </a:p>
        </p:txBody>
      </p:sp>
      <p:sp>
        <p:nvSpPr>
          <p:cNvPr id="20" name="Shape 18"/>
          <p:cNvSpPr/>
          <p:nvPr/>
        </p:nvSpPr>
        <p:spPr>
          <a:xfrm>
            <a:off x="6194146" y="1719072"/>
            <a:ext cx="2670048" cy="4343400"/>
          </a:xfrm>
          <a:prstGeom prst="roundRect">
            <a:avLst>
              <a:gd name="adj" fmla="val 5643"/>
            </a:avLst>
          </a:prstGeom>
          <a:solidFill>
            <a:srgbClr val="FCA240"/>
          </a:solidFill>
          <a:ln/>
        </p:spPr>
      </p:sp>
      <p:sp>
        <p:nvSpPr>
          <p:cNvPr id="21" name="Shape 19"/>
          <p:cNvSpPr/>
          <p:nvPr/>
        </p:nvSpPr>
        <p:spPr>
          <a:xfrm>
            <a:off x="7023883" y="1719072"/>
            <a:ext cx="1839345" cy="2052605"/>
          </a:xfrm>
          <a:custGeom>
            <a:avLst/>
            <a:gdLst/>
            <a:ahLst/>
            <a:cxnLst/>
            <a:rect l="l" t="t" r="r" b="b"/>
            <a:pathLst>
              <a:path w="1739189" h="1709928">
                <a:moveTo>
                  <a:pt x="16001" y="0"/>
                </a:moveTo>
                <a:lnTo>
                  <a:pt x="1589097" y="0"/>
                </a:lnTo>
                <a:cubicBezTo>
                  <a:pt x="1672056" y="0"/>
                  <a:pt x="1739189" y="67200"/>
                  <a:pt x="1739189" y="150132"/>
                </a:cubicBezTo>
                <a:lnTo>
                  <a:pt x="1739189" y="1689409"/>
                </a:lnTo>
                <a:lnTo>
                  <a:pt x="1655012" y="1702233"/>
                </a:lnTo>
                <a:cubicBezTo>
                  <a:pt x="1604576" y="1707363"/>
                  <a:pt x="1553443" y="1709928"/>
                  <a:pt x="1501616" y="1709928"/>
                </a:cubicBezTo>
                <a:cubicBezTo>
                  <a:pt x="672196" y="1709928"/>
                  <a:pt x="0" y="1037413"/>
                  <a:pt x="0" y="207756"/>
                </a:cubicBezTo>
                <a:cubicBezTo>
                  <a:pt x="0" y="155774"/>
                  <a:pt x="2609" y="104648"/>
                  <a:pt x="7826" y="54034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194146" y="4742000"/>
            <a:ext cx="1418675" cy="1320472"/>
          </a:xfrm>
          <a:custGeom>
            <a:avLst/>
            <a:gdLst/>
            <a:ahLst/>
            <a:cxnLst/>
            <a:rect l="l" t="t" r="r" b="b"/>
            <a:pathLst>
              <a:path w="1341425" h="1100023">
                <a:moveTo>
                  <a:pt x="0" y="0"/>
                </a:moveTo>
                <a:lnTo>
                  <a:pt x="47755" y="2420"/>
                </a:lnTo>
                <a:cubicBezTo>
                  <a:pt x="653676" y="63911"/>
                  <a:pt x="1153089" y="485770"/>
                  <a:pt x="1328681" y="1050302"/>
                </a:cubicBezTo>
                <a:lnTo>
                  <a:pt x="1341425" y="1100023"/>
                </a:lnTo>
                <a:lnTo>
                  <a:pt x="142459" y="1100023"/>
                </a:lnTo>
                <a:cubicBezTo>
                  <a:pt x="63718" y="1100023"/>
                  <a:pt x="0" y="1036222"/>
                  <a:pt x="0" y="95757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285586" y="2862072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8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Copilot</a:t>
            </a:r>
            <a:endParaRPr lang="en-US" sz="2800"/>
          </a:p>
        </p:txBody>
      </p:sp>
      <p:sp>
        <p:nvSpPr>
          <p:cNvPr id="41" name="G2 41"/>
          <p:cNvSpPr/>
          <p:nvPr/>
        </p:nvSpPr>
        <p:spPr>
          <a:xfrm>
            <a:off x="6194146" y="1993392"/>
            <a:ext cx="2670048" cy="7772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💼</a:t>
            </a:r>
            <a:endParaRPr lang="en-US" sz="4400"/>
          </a:p>
        </p:txBody>
      </p:sp>
      <p:sp>
        <p:nvSpPr>
          <p:cNvPr id="25" name="Text 23"/>
          <p:cNvSpPr/>
          <p:nvPr/>
        </p:nvSpPr>
        <p:spPr>
          <a:xfrm>
            <a:off x="6285586" y="3364992"/>
            <a:ext cx="2487168" cy="384048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by Microsoft</a:t>
            </a:r>
            <a:endParaRPr lang="en-US" sz="2000"/>
          </a:p>
        </p:txBody>
      </p:sp>
      <p:sp>
        <p:nvSpPr>
          <p:cNvPr id="26" name="Text 24"/>
          <p:cNvSpPr/>
          <p:nvPr/>
        </p:nvSpPr>
        <p:spPr>
          <a:xfrm>
            <a:off x="6331306" y="3867912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Built into Windows, Edge, and Office</a:t>
            </a:r>
            <a:endParaRPr lang="en-US" sz="2000"/>
          </a:p>
        </p:txBody>
      </p:sp>
      <p:sp>
        <p:nvSpPr>
          <p:cNvPr id="42" name="G2 42"/>
          <p:cNvSpPr/>
          <p:nvPr/>
        </p:nvSpPr>
        <p:spPr>
          <a:xfrm>
            <a:off x="6239866" y="5330952"/>
            <a:ext cx="2578608" cy="41148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1800" dirty="0" b="1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copilot.microsoft.com</a:t>
            </a:r>
            <a:endParaRPr lang="en-US" sz="1800"/>
          </a:p>
        </p:txBody>
      </p:sp>
      <p:sp>
        <p:nvSpPr>
          <p:cNvPr id="30" name="G2 30"/>
          <p:cNvSpPr/>
          <p:nvPr/>
        </p:nvSpPr>
        <p:spPr>
          <a:xfrm>
            <a:off x="9062618" y="1719072"/>
            <a:ext cx="2670048" cy="4343400"/>
          </a:xfrm>
          <a:prstGeom prst="roundRect">
            <a:avLst>
              <a:gd name="adj" fmla="val 5643"/>
            </a:avLst>
          </a:prstGeom>
          <a:solidFill>
            <a:srgbClr val="8469C7"/>
          </a:solidFill>
          <a:ln/>
        </p:spPr>
      </p:sp>
      <p:sp>
        <p:nvSpPr>
          <p:cNvPr id="31" name="G2 31"/>
          <p:cNvSpPr/>
          <p:nvPr/>
        </p:nvSpPr>
        <p:spPr>
          <a:xfrm>
            <a:off x="9893322" y="1719072"/>
            <a:ext cx="1839345" cy="2052605"/>
          </a:xfrm>
          <a:custGeom>
            <a:avLst/>
            <a:gdLst/>
            <a:ahLst/>
            <a:cxnLst/>
            <a:rect l="l" t="t" r="r" b="b"/>
            <a:pathLst>
              <a:path w="1739189" h="1709928">
                <a:moveTo>
                  <a:pt x="16001" y="0"/>
                </a:moveTo>
                <a:lnTo>
                  <a:pt x="1589097" y="0"/>
                </a:lnTo>
                <a:cubicBezTo>
                  <a:pt x="1672056" y="0"/>
                  <a:pt x="1739189" y="67200"/>
                  <a:pt x="1739189" y="150132"/>
                </a:cubicBezTo>
                <a:lnTo>
                  <a:pt x="1739189" y="1689409"/>
                </a:lnTo>
                <a:lnTo>
                  <a:pt x="1655012" y="1702233"/>
                </a:lnTo>
                <a:cubicBezTo>
                  <a:pt x="1604576" y="1707363"/>
                  <a:pt x="1553443" y="1709928"/>
                  <a:pt x="1501616" y="1709928"/>
                </a:cubicBezTo>
                <a:cubicBezTo>
                  <a:pt x="672196" y="1709928"/>
                  <a:pt x="0" y="1037413"/>
                  <a:pt x="0" y="207756"/>
                </a:cubicBezTo>
                <a:cubicBezTo>
                  <a:pt x="0" y="155774"/>
                  <a:pt x="2609" y="104648"/>
                  <a:pt x="7826" y="54034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32" name="G2 32"/>
          <p:cNvSpPr/>
          <p:nvPr/>
        </p:nvSpPr>
        <p:spPr>
          <a:xfrm>
            <a:off x="9062618" y="4742000"/>
            <a:ext cx="1418675" cy="1320472"/>
          </a:xfrm>
          <a:custGeom>
            <a:avLst/>
            <a:gdLst/>
            <a:ahLst/>
            <a:cxnLst/>
            <a:rect l="l" t="t" r="r" b="b"/>
            <a:pathLst>
              <a:path w="1341425" h="1100023">
                <a:moveTo>
                  <a:pt x="0" y="0"/>
                </a:moveTo>
                <a:lnTo>
                  <a:pt x="47755" y="2420"/>
                </a:lnTo>
                <a:cubicBezTo>
                  <a:pt x="653676" y="63911"/>
                  <a:pt x="1153089" y="485770"/>
                  <a:pt x="1328681" y="1050302"/>
                </a:cubicBezTo>
                <a:lnTo>
                  <a:pt x="1341425" y="1100023"/>
                </a:lnTo>
                <a:lnTo>
                  <a:pt x="142459" y="1100023"/>
                </a:lnTo>
                <a:cubicBezTo>
                  <a:pt x="63718" y="1100023"/>
                  <a:pt x="0" y="1036222"/>
                  <a:pt x="0" y="95757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/>
        </p:spPr>
      </p:sp>
      <p:sp>
        <p:nvSpPr>
          <p:cNvPr id="34" name="G2 34"/>
          <p:cNvSpPr/>
          <p:nvPr/>
        </p:nvSpPr>
        <p:spPr>
          <a:xfrm>
            <a:off x="9154058" y="2862072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Grok</a:t>
            </a:r>
            <a:endParaRPr lang="en-US" sz="2800"/>
          </a:p>
        </p:txBody>
      </p:sp>
      <p:sp>
        <p:nvSpPr>
          <p:cNvPr id="43" name="G2 43"/>
          <p:cNvSpPr/>
          <p:nvPr/>
        </p:nvSpPr>
        <p:spPr>
          <a:xfrm>
            <a:off x="9062618" y="1993392"/>
            <a:ext cx="2670048" cy="77724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⚡</a:t>
            </a:r>
            <a:endParaRPr lang="en-US" sz="4400"/>
          </a:p>
        </p:txBody>
      </p:sp>
      <p:sp>
        <p:nvSpPr>
          <p:cNvPr id="35" name="G2 35"/>
          <p:cNvSpPr/>
          <p:nvPr/>
        </p:nvSpPr>
        <p:spPr>
          <a:xfrm>
            <a:off x="9154058" y="3364992"/>
            <a:ext cx="2487168" cy="384048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buNone/>
            </a:pPr>
            <a:r>
              <a:rPr lang="en-US" sz="2000" dirty="0" b="1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by xAI</a:t>
            </a:r>
            <a:endParaRPr lang="en-US" sz="2000"/>
          </a:p>
        </p:txBody>
      </p:sp>
      <p:sp>
        <p:nvSpPr>
          <p:cNvPr id="36" name="G2 36"/>
          <p:cNvSpPr/>
          <p:nvPr/>
        </p:nvSpPr>
        <p:spPr>
          <a:xfrm>
            <a:off x="9199778" y="3867912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Built into X. Good for current events and chatting</a:t>
            </a:r>
            <a:endParaRPr lang="en-US" sz="2000"/>
          </a:p>
        </p:txBody>
      </p:sp>
      <p:sp>
        <p:nvSpPr>
          <p:cNvPr id="44" name="G2 44"/>
          <p:cNvSpPr/>
          <p:nvPr/>
        </p:nvSpPr>
        <p:spPr>
          <a:xfrm>
            <a:off x="9108338" y="5330952"/>
            <a:ext cx="2578608" cy="41148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algn="ctr" marL="0" indent="0">
              <a:buNone/>
            </a:pPr>
            <a:r>
              <a:rPr lang="en-US" sz="1800" dirty="0" b="1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grok.com</a:t>
            </a:r>
            <a:endParaRPr lang="en-US" sz="1800"/>
          </a:p>
        </p:txBody>
      </p:sp>
      <p:sp>
        <p:nvSpPr>
          <p:cNvPr id="28" name="Text 26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02536" y="-1611173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58046" y="904342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7105" y="731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1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Thanks for coming!</a:t>
            </a:r>
            <a:endParaRPr lang="en-US" sz="1800"/>
          </a:p>
        </p:txBody>
      </p:sp>
      <p:sp>
        <p:nvSpPr>
          <p:cNvPr id="5" name="Text 3"/>
          <p:cNvSpPr/>
          <p:nvPr/>
        </p:nvSpPr>
        <p:spPr>
          <a:xfrm>
            <a:off x="1067105" y="1051560"/>
            <a:ext cx="6858000" cy="731520"/>
          </a:xfrm>
          <a:prstGeom prst="rect">
            <a:avLst/>
          </a:prstGeom>
          <a:noFill/>
          <a:ln/>
        </p:spPr>
        <p:txBody>
          <a:bodyPr wrap="none" rtlCol="0" anchor="t" lIns="45720" rIns="45720" tIns="45720" bIns="45720"/>
          <a:lstStyle/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Questions &amp; Next Steps</a:t>
            </a:r>
            <a:endParaRPr lang="en-US" sz="4000"/>
          </a:p>
        </p:txBody>
      </p:sp>
      <p:sp>
        <p:nvSpPr>
          <p:cNvPr id="20" name="G2 20"/>
          <p:cNvSpPr/>
          <p:nvPr/>
        </p:nvSpPr>
        <p:spPr>
          <a:xfrm>
            <a:off x="1067105" y="178308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No question is too basic. Ask away!</a:t>
            </a:r>
            <a:endParaRPr lang="en-US" sz="2200"/>
          </a:p>
        </p:txBody>
      </p:sp>
      <p:sp>
        <p:nvSpPr>
          <p:cNvPr id="6" name="Shape 4"/>
          <p:cNvSpPr/>
          <p:nvPr/>
        </p:nvSpPr>
        <p:spPr>
          <a:xfrm>
            <a:off x="1097280" y="2560320"/>
            <a:ext cx="566928" cy="566928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21" name="G2 21"/>
          <p:cNvSpPr/>
          <p:nvPr/>
        </p:nvSpPr>
        <p:spPr>
          <a:xfrm>
            <a:off x="1097280" y="2560320"/>
            <a:ext cx="566928" cy="566928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🌐</a:t>
            </a:r>
            <a:endParaRPr lang="en-US" sz="2000"/>
          </a:p>
        </p:txBody>
      </p:sp>
      <p:sp>
        <p:nvSpPr>
          <p:cNvPr id="8" name="Text 6"/>
          <p:cNvSpPr/>
          <p:nvPr/>
        </p:nvSpPr>
        <p:spPr>
          <a:xfrm>
            <a:off x="1920240" y="2523744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chaoticpaladin.com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1097280" y="3310128"/>
            <a:ext cx="566928" cy="566928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22" name="G2 22"/>
          <p:cNvSpPr/>
          <p:nvPr/>
        </p:nvSpPr>
        <p:spPr>
          <a:xfrm>
            <a:off x="1097280" y="3310128"/>
            <a:ext cx="566928" cy="566928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📍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1920240" y="3273552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Based in Sarasota, serving all of Florida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1097280" y="4059936"/>
            <a:ext cx="566928" cy="566928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23" name="G2 23"/>
          <p:cNvSpPr/>
          <p:nvPr/>
        </p:nvSpPr>
        <p:spPr>
          <a:xfrm>
            <a:off x="1097280" y="4059936"/>
            <a:ext cx="566928" cy="566928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🎓</a:t>
            </a:r>
            <a:endParaRPr lang="en-US" sz="2000"/>
          </a:p>
        </p:txBody>
      </p:sp>
      <p:sp>
        <p:nvSpPr>
          <p:cNvPr id="14" name="Text 12"/>
          <p:cNvSpPr/>
          <p:nvPr/>
        </p:nvSpPr>
        <p:spPr>
          <a:xfrm>
            <a:off x="1920240" y="402336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0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More classes, custom AI assistants for business, and drone services</a:t>
            </a:r>
            <a:endParaRPr lang="en-US" sz="2000"/>
          </a:p>
        </p:txBody>
      </p:sp>
      <p:sp>
        <p:nvSpPr>
          <p:cNvPr id="15" name="Shape 13"/>
          <p:cNvSpPr/>
          <p:nvPr/>
        </p:nvSpPr>
        <p:spPr>
          <a:xfrm>
            <a:off x="1097280" y="4809744"/>
            <a:ext cx="566928" cy="566928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24" name="G2 24"/>
          <p:cNvSpPr/>
          <p:nvPr/>
        </p:nvSpPr>
        <p:spPr>
          <a:xfrm>
            <a:off x="1097280" y="4809744"/>
            <a:ext cx="566928" cy="566928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0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📩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1920240" y="4773168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82F3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Free beginner guide: eepurl.com/oXRFXrWRle</a:t>
            </a:r>
            <a:endParaRPr lang="en-US" sz="2000"/>
          </a:p>
        </p:txBody>
      </p:sp>
      <p:sp>
        <p:nvSpPr>
          <p:cNvPr id="18" name="Text 16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  <p:sp>
        <p:nvSpPr>
          <p:cNvPr id="25" name="G2 25"/>
          <p:cNvSpPr/>
          <p:nvPr/>
        </p:nvSpPr>
        <p:spPr>
          <a:xfrm>
            <a:off x="9058046" y="904342"/>
            <a:ext cx="2209190" cy="220919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54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❓</a:t>
            </a:r>
            <a:endParaRPr lang="en-US" sz="5400"/>
          </a:p>
        </p:txBody>
      </p:sp>
      <p:sp>
        <p:nvSpPr>
          <p:cNvPr id="26" name="G2 26"/>
          <p:cNvSpPr/>
          <p:nvPr/>
        </p:nvSpPr>
        <p:spPr>
          <a:xfrm>
            <a:off x="1067105" y="5596128"/>
            <a:ext cx="5852160" cy="45720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Custom AI solutions for everyone.</a:t>
            </a:r>
            <a:endParaRPr lang="en-US" sz="22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31620" y="3630168"/>
            <a:ext cx="5480914" cy="5480914"/>
          </a:xfrm>
          <a:prstGeom prst="ellipse">
            <a:avLst/>
          </a:prstGeom>
          <a:ln w="1270000">
            <a:solidFill>
              <a:srgbClr val="AEBFDD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142086" y="-586130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0098" y="2252167"/>
            <a:ext cx="2209190" cy="2209190"/>
          </a:xfrm>
          <a:prstGeom prst="ellipse">
            <a:avLst/>
          </a:prstGeom>
          <a:ln w="508000">
            <a:solidFill>
              <a:srgbClr val="FCA24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17520" y="9144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1800" b="1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Your homework (the fun kind)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3017520" y="128016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Try It</a:t>
            </a:r>
            <a:endParaRPr lang="en-US" sz="4000"/>
          </a:p>
          <a:p>
            <a:pPr marL="0" indent="0">
              <a:buNone/>
            </a:pPr>
            <a:r>
              <a:rPr lang="en-US" sz="40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Tonight</a:t>
            </a:r>
            <a:endParaRPr lang="en-US" sz="4000"/>
          </a:p>
        </p:txBody>
      </p:sp>
      <p:sp>
        <p:nvSpPr>
          <p:cNvPr id="7" name="Text 5"/>
          <p:cNvSpPr/>
          <p:nvPr/>
        </p:nvSpPr>
        <p:spPr>
          <a:xfrm>
            <a:off x="3017520" y="3017520"/>
            <a:ext cx="3657600" cy="128016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 b="1">
                <a:solidFill>
                  <a:srgbClr val="A05C11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Pick any free chatbot and try one tonight.</a:t>
            </a:r>
            <a:endParaRPr lang="en-US" sz="2200"/>
          </a:p>
        </p:txBody>
      </p:sp>
      <p:sp>
        <p:nvSpPr>
          <p:cNvPr id="8" name="Shape 6"/>
          <p:cNvSpPr/>
          <p:nvPr/>
        </p:nvSpPr>
        <p:spPr>
          <a:xfrm>
            <a:off x="6903720" y="77724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9" name="Text 7"/>
          <p:cNvSpPr/>
          <p:nvPr/>
        </p:nvSpPr>
        <p:spPr>
          <a:xfrm>
            <a:off x="6903720" y="77724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7726680" y="81381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Learn something</a:t>
            </a:r>
            <a:endParaRPr lang="en-US" sz="2600"/>
          </a:p>
        </p:txBody>
      </p:sp>
      <p:sp>
        <p:nvSpPr>
          <p:cNvPr id="11" name="Text 9"/>
          <p:cNvSpPr/>
          <p:nvPr/>
        </p:nvSpPr>
        <p:spPr>
          <a:xfrm>
            <a:off x="7726680" y="1344168"/>
            <a:ext cx="3977640" cy="10972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“Explain [something you’ve always wondered about] like I’m 10 years old.”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6903720" y="251460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13" name="Text 11"/>
          <p:cNvSpPr/>
          <p:nvPr/>
        </p:nvSpPr>
        <p:spPr>
          <a:xfrm>
            <a:off x="6903720" y="251460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2</a:t>
            </a:r>
            <a:endParaRPr lang="en-US" sz="2200"/>
          </a:p>
        </p:txBody>
      </p:sp>
      <p:sp>
        <p:nvSpPr>
          <p:cNvPr id="14" name="Text 12"/>
          <p:cNvSpPr/>
          <p:nvPr/>
        </p:nvSpPr>
        <p:spPr>
          <a:xfrm>
            <a:off x="7726680" y="255117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 dinners</a:t>
            </a:r>
            <a:endParaRPr lang="en-US" sz="2600"/>
          </a:p>
        </p:txBody>
      </p:sp>
      <p:sp>
        <p:nvSpPr>
          <p:cNvPr id="15" name="Text 13"/>
          <p:cNvSpPr/>
          <p:nvPr/>
        </p:nvSpPr>
        <p:spPr>
          <a:xfrm>
            <a:off x="7726680" y="3081528"/>
            <a:ext cx="3977640" cy="10972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“Plan three easy dinners for this week using what’s in my fridge: [list].”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6903720" y="4251960"/>
            <a:ext cx="594360" cy="594360"/>
          </a:xfrm>
          <a:prstGeom prst="ellipse">
            <a:avLst/>
          </a:prstGeom>
          <a:solidFill>
            <a:srgbClr val="FCA240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4251960"/>
            <a:ext cx="594360" cy="594360"/>
          </a:xfrm>
          <a:prstGeom prst="rect">
            <a:avLst/>
          </a:prstGeom>
          <a:noFill/>
          <a:ln/>
        </p:spPr>
        <p:txBody>
          <a:bodyPr wrap="none" rtlCol="0" anchor="ctr" lIns="45720" rIns="45720" tIns="45720" bIns="45720"/>
          <a:lstStyle/>
          <a:p>
            <a:pPr algn="ctr" marL="0" indent="0">
              <a:buNone/>
            </a:pPr>
            <a:r>
              <a:rPr lang="en-US" sz="2200" b="1" dirty="0">
                <a:solidFill>
                  <a:srgbClr val="282F3D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3</a:t>
            </a:r>
            <a:endParaRPr lang="en-US" sz="2200"/>
          </a:p>
        </p:txBody>
      </p:sp>
      <p:sp>
        <p:nvSpPr>
          <p:cNvPr id="18" name="Text 16"/>
          <p:cNvSpPr/>
          <p:nvPr/>
        </p:nvSpPr>
        <p:spPr>
          <a:xfrm>
            <a:off x="7726680" y="428853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buNone/>
            </a:pPr>
            <a:r>
              <a:rPr lang="en-US" sz="2600" b="1" dirty="0">
                <a:solidFill>
                  <a:srgbClr val="282F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Write a text</a:t>
            </a:r>
            <a:endParaRPr lang="en-US" sz="2600"/>
          </a:p>
        </p:txBody>
      </p:sp>
      <p:sp>
        <p:nvSpPr>
          <p:cNvPr id="19" name="Text 17"/>
          <p:cNvSpPr/>
          <p:nvPr/>
        </p:nvSpPr>
        <p:spPr>
          <a:xfrm>
            <a:off x="7726680" y="4818888"/>
            <a:ext cx="3977640" cy="1097280"/>
          </a:xfrm>
          <a:prstGeom prst="rect">
            <a:avLst/>
          </a:prstGeom>
          <a:noFill/>
          <a:ln/>
        </p:spPr>
        <p:txBody>
          <a:bodyPr wrap="square" rtlCol="0" anchor="t" lIns="45720" rIns="45720" tIns="45720" bIns="45720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546177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“Help me write a friendly text to [person] to [reason].”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7223760" y="6272784"/>
            <a:ext cx="4480560" cy="3291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A05C1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Chaotic Paladin | chaoticpaladin.com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445606"/>
            <a:ext cx="7132320" cy="0"/>
          </a:xfrm>
          <a:prstGeom prst="line">
            <a:avLst/>
          </a:prstGeom>
          <a:noFill/>
          <a:ln w="25400">
            <a:solidFill>
              <a:srgbClr val="FFB66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AI: No Tech Degree Required</dc:title>
  <dc:subject>PptxGenJS Presentation</dc:subject>
  <dc:creator>Chaotic Paladin</dc:creator>
  <cp:lastModifiedBy>Chaotic Paladin</cp:lastModifiedBy>
  <cp:revision>1</cp:revision>
  <dcterms:created xsi:type="dcterms:W3CDTF">2026-10-07T03:30:27Z</dcterms:created>
  <dcterms:modified xsi:type="dcterms:W3CDTF">2026-10-07T03:30:27Z</dcterms:modified>
</cp:coreProperties>
</file>